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340" r:id="rId3"/>
    <p:sldId id="339" r:id="rId4"/>
    <p:sldId id="348" r:id="rId5"/>
    <p:sldId id="349" r:id="rId6"/>
    <p:sldId id="350" r:id="rId7"/>
    <p:sldId id="351" r:id="rId8"/>
    <p:sldId id="352" r:id="rId9"/>
    <p:sldId id="356" r:id="rId10"/>
    <p:sldId id="357" r:id="rId11"/>
    <p:sldId id="358" r:id="rId12"/>
    <p:sldId id="359" r:id="rId13"/>
    <p:sldId id="327" r:id="rId14"/>
    <p:sldId id="341" r:id="rId15"/>
    <p:sldId id="326" r:id="rId16"/>
    <p:sldId id="313" r:id="rId17"/>
    <p:sldId id="347" r:id="rId18"/>
    <p:sldId id="283" r:id="rId19"/>
    <p:sldId id="284" r:id="rId20"/>
    <p:sldId id="285" r:id="rId21"/>
    <p:sldId id="286" r:id="rId22"/>
    <p:sldId id="287" r:id="rId23"/>
    <p:sldId id="288" r:id="rId24"/>
    <p:sldId id="289" r:id="rId25"/>
    <p:sldId id="290" r:id="rId26"/>
    <p:sldId id="291" r:id="rId27"/>
    <p:sldId id="292" r:id="rId28"/>
    <p:sldId id="355" r:id="rId29"/>
    <p:sldId id="293" r:id="rId30"/>
    <p:sldId id="314" r:id="rId31"/>
    <p:sldId id="315" r:id="rId32"/>
    <p:sldId id="317" r:id="rId33"/>
    <p:sldId id="318" r:id="rId34"/>
    <p:sldId id="316" r:id="rId35"/>
    <p:sldId id="323" r:id="rId36"/>
    <p:sldId id="324" r:id="rId37"/>
    <p:sldId id="325" r:id="rId38"/>
    <p:sldId id="360" r:id="rId39"/>
    <p:sldId id="361" r:id="rId40"/>
    <p:sldId id="362" r:id="rId41"/>
    <p:sldId id="363" r:id="rId42"/>
    <p:sldId id="364" r:id="rId43"/>
    <p:sldId id="365" r:id="rId44"/>
    <p:sldId id="366" r:id="rId45"/>
    <p:sldId id="367" r:id="rId46"/>
    <p:sldId id="369" r:id="rId47"/>
    <p:sldId id="370" r:id="rId48"/>
    <p:sldId id="371" r:id="rId49"/>
    <p:sldId id="372" r:id="rId50"/>
    <p:sldId id="373" r:id="rId51"/>
    <p:sldId id="374" r:id="rId52"/>
    <p:sldId id="375" r:id="rId53"/>
    <p:sldId id="377" r:id="rId54"/>
    <p:sldId id="378" r:id="rId55"/>
    <p:sldId id="379" r:id="rId56"/>
    <p:sldId id="380" r:id="rId57"/>
    <p:sldId id="331" r:id="rId58"/>
    <p:sldId id="332"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864"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articulos-congresos%20raquel\2012\BUCLE\bucle%20usuarios%20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a:t>Razones por las que no se usan </a:t>
            </a:r>
          </a:p>
        </c:rich>
      </c:tx>
      <c:layout/>
    </c:title>
    <c:plotArea>
      <c:layout/>
      <c:barChart>
        <c:barDir val="bar"/>
        <c:grouping val="clustered"/>
        <c:ser>
          <c:idx val="0"/>
          <c:order val="0"/>
          <c:cat>
            <c:strRef>
              <c:f>Hoja1!$F$87:$F$96</c:f>
              <c:strCache>
                <c:ptCount val="10"/>
                <c:pt idx="0">
                  <c:v>No se donde encontrarlos</c:v>
                </c:pt>
                <c:pt idx="1">
                  <c:v>Prefiero los libros en papel</c:v>
                </c:pt>
                <c:pt idx="2">
                  <c:v>Mi biblioteca no los ofrece</c:v>
                </c:pt>
                <c:pt idx="3">
                  <c:v>Dificultad de uso</c:v>
                </c:pt>
                <c:pt idx="4">
                  <c:v>Sólo disponibles en otra áreas</c:v>
                </c:pt>
                <c:pt idx="5">
                  <c:v>Dificiles de acceder</c:v>
                </c:pt>
                <c:pt idx="6">
                  <c:v>No son una fuente fiable</c:v>
                </c:pt>
                <c:pt idx="7">
                  <c:v>No he tenido necesidad</c:v>
                </c:pt>
                <c:pt idx="8">
                  <c:v>No sé como usarlos</c:v>
                </c:pt>
                <c:pt idx="9">
                  <c:v>La oferta no es atractiva</c:v>
                </c:pt>
              </c:strCache>
            </c:strRef>
          </c:cat>
          <c:val>
            <c:numRef>
              <c:f>Hoja1!$G$87:$G$96</c:f>
              <c:numCache>
                <c:formatCode>General</c:formatCode>
                <c:ptCount val="10"/>
              </c:numCache>
            </c:numRef>
          </c:val>
        </c:ser>
        <c:ser>
          <c:idx val="1"/>
          <c:order val="1"/>
          <c:cat>
            <c:strRef>
              <c:f>Hoja1!$F$87:$F$96</c:f>
              <c:strCache>
                <c:ptCount val="10"/>
                <c:pt idx="0">
                  <c:v>No se donde encontrarlos</c:v>
                </c:pt>
                <c:pt idx="1">
                  <c:v>Prefiero los libros en papel</c:v>
                </c:pt>
                <c:pt idx="2">
                  <c:v>Mi biblioteca no los ofrece</c:v>
                </c:pt>
                <c:pt idx="3">
                  <c:v>Dificultad de uso</c:v>
                </c:pt>
                <c:pt idx="4">
                  <c:v>Sólo disponibles en otra áreas</c:v>
                </c:pt>
                <c:pt idx="5">
                  <c:v>Dificiles de acceder</c:v>
                </c:pt>
                <c:pt idx="6">
                  <c:v>No son una fuente fiable</c:v>
                </c:pt>
                <c:pt idx="7">
                  <c:v>No he tenido necesidad</c:v>
                </c:pt>
                <c:pt idx="8">
                  <c:v>No sé como usarlos</c:v>
                </c:pt>
                <c:pt idx="9">
                  <c:v>La oferta no es atractiva</c:v>
                </c:pt>
              </c:strCache>
            </c:strRef>
          </c:cat>
          <c:val>
            <c:numRef>
              <c:f>Hoja1!$H$87:$H$96</c:f>
              <c:numCache>
                <c:formatCode>General</c:formatCode>
                <c:ptCount val="10"/>
                <c:pt idx="0">
                  <c:v>20</c:v>
                </c:pt>
                <c:pt idx="1">
                  <c:v>14</c:v>
                </c:pt>
                <c:pt idx="2">
                  <c:v>3</c:v>
                </c:pt>
                <c:pt idx="3">
                  <c:v>0</c:v>
                </c:pt>
                <c:pt idx="4">
                  <c:v>16</c:v>
                </c:pt>
                <c:pt idx="5">
                  <c:v>5</c:v>
                </c:pt>
                <c:pt idx="6">
                  <c:v>0</c:v>
                </c:pt>
                <c:pt idx="7">
                  <c:v>14</c:v>
                </c:pt>
                <c:pt idx="8">
                  <c:v>4</c:v>
                </c:pt>
                <c:pt idx="9">
                  <c:v>12</c:v>
                </c:pt>
              </c:numCache>
            </c:numRef>
          </c:val>
        </c:ser>
        <c:gapWidth val="75"/>
        <c:overlap val="-25"/>
        <c:axId val="144922112"/>
        <c:axId val="144923648"/>
      </c:barChart>
      <c:catAx>
        <c:axId val="144922112"/>
        <c:scaling>
          <c:orientation val="minMax"/>
        </c:scaling>
        <c:axPos val="l"/>
        <c:majorTickMark val="none"/>
        <c:tickLblPos val="nextTo"/>
        <c:crossAx val="144923648"/>
        <c:crosses val="autoZero"/>
        <c:auto val="1"/>
        <c:lblAlgn val="ctr"/>
        <c:lblOffset val="100"/>
      </c:catAx>
      <c:valAx>
        <c:axId val="144923648"/>
        <c:scaling>
          <c:orientation val="minMax"/>
        </c:scaling>
        <c:axPos val="b"/>
        <c:majorGridlines/>
        <c:numFmt formatCode="General" sourceLinked="1"/>
        <c:majorTickMark val="none"/>
        <c:tickLblPos val="nextTo"/>
        <c:spPr>
          <a:ln w="9525">
            <a:noFill/>
          </a:ln>
        </c:spPr>
        <c:crossAx val="144922112"/>
        <c:crosses val="autoZero"/>
        <c:crossBetween val="between"/>
      </c:valAx>
    </c:plotArea>
    <c:plotVisOnly val="1"/>
    <c:dispBlanksAs val="gap"/>
  </c:chart>
  <c:externalData r:id="rId1"/>
</c:chartSpace>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1BE42-B23F-4806-AFC4-0D5C3656724A}"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B0CB2C0C-21C0-4D5D-A5D3-31417B6C7DC1}">
      <dgm:prSet phldrT="[Texto]"/>
      <dgm:spPr/>
      <dgm:t>
        <a:bodyPr/>
        <a:lstStyle/>
        <a:p>
          <a:r>
            <a:rPr lang="es-ES" dirty="0" smtClean="0"/>
            <a:t>IMPRESO</a:t>
          </a:r>
          <a:endParaRPr lang="es-ES" dirty="0"/>
        </a:p>
      </dgm:t>
    </dgm:pt>
    <dgm:pt modelId="{A5BC8EDD-9FFA-4640-8AD4-11F873B61156}" type="parTrans" cxnId="{3C20E76E-C8A0-4B0E-9B08-624B0FF127A7}">
      <dgm:prSet/>
      <dgm:spPr/>
      <dgm:t>
        <a:bodyPr/>
        <a:lstStyle/>
        <a:p>
          <a:endParaRPr lang="es-ES"/>
        </a:p>
      </dgm:t>
    </dgm:pt>
    <dgm:pt modelId="{A7FD53F3-C103-45C6-8856-82419022CB27}" type="sibTrans" cxnId="{3C20E76E-C8A0-4B0E-9B08-624B0FF127A7}">
      <dgm:prSet/>
      <dgm:spPr/>
      <dgm:t>
        <a:bodyPr/>
        <a:lstStyle/>
        <a:p>
          <a:endParaRPr lang="es-ES"/>
        </a:p>
      </dgm:t>
    </dgm:pt>
    <dgm:pt modelId="{501AE980-DA15-4DBF-A029-47B9D9C9B9BF}">
      <dgm:prSet phldrT="[Texto]"/>
      <dgm:spPr/>
      <dgm:t>
        <a:bodyPr/>
        <a:lstStyle/>
        <a:p>
          <a:r>
            <a:rPr lang="es-ES" dirty="0" smtClean="0"/>
            <a:t>LEGIBILIDAD</a:t>
          </a:r>
          <a:endParaRPr lang="es-ES" dirty="0"/>
        </a:p>
      </dgm:t>
    </dgm:pt>
    <dgm:pt modelId="{C30F8288-3964-4A9E-BF6E-41E59980D7B1}" type="parTrans" cxnId="{896CD3A0-5DC5-4AEF-90A0-20B303B48A00}">
      <dgm:prSet/>
      <dgm:spPr/>
      <dgm:t>
        <a:bodyPr/>
        <a:lstStyle/>
        <a:p>
          <a:endParaRPr lang="es-ES"/>
        </a:p>
      </dgm:t>
    </dgm:pt>
    <dgm:pt modelId="{7804E624-C025-4CDB-A333-859F68038331}" type="sibTrans" cxnId="{896CD3A0-5DC5-4AEF-90A0-20B303B48A00}">
      <dgm:prSet/>
      <dgm:spPr/>
      <dgm:t>
        <a:bodyPr/>
        <a:lstStyle/>
        <a:p>
          <a:endParaRPr lang="es-ES"/>
        </a:p>
      </dgm:t>
    </dgm:pt>
    <dgm:pt modelId="{D4B91B1B-0708-4E41-AA49-F0667AD90C27}">
      <dgm:prSet phldrT="[Texto]"/>
      <dgm:spPr/>
      <dgm:t>
        <a:bodyPr/>
        <a:lstStyle/>
        <a:p>
          <a:r>
            <a:rPr lang="es-ES" dirty="0" smtClean="0"/>
            <a:t>LECTURABILIDAD</a:t>
          </a:r>
          <a:endParaRPr lang="es-ES" dirty="0"/>
        </a:p>
      </dgm:t>
    </dgm:pt>
    <dgm:pt modelId="{7B86C3E1-8525-45BD-AA12-DD54F57FAF27}" type="parTrans" cxnId="{83CD9C11-A715-4312-8680-A039397561B1}">
      <dgm:prSet/>
      <dgm:spPr/>
      <dgm:t>
        <a:bodyPr/>
        <a:lstStyle/>
        <a:p>
          <a:endParaRPr lang="es-ES"/>
        </a:p>
      </dgm:t>
    </dgm:pt>
    <dgm:pt modelId="{F88C7B9F-01E7-4B55-A4CC-6FF613CB940A}" type="sibTrans" cxnId="{83CD9C11-A715-4312-8680-A039397561B1}">
      <dgm:prSet/>
      <dgm:spPr/>
      <dgm:t>
        <a:bodyPr/>
        <a:lstStyle/>
        <a:p>
          <a:endParaRPr lang="es-ES"/>
        </a:p>
      </dgm:t>
    </dgm:pt>
    <dgm:pt modelId="{CAEFACF2-8A8F-48F2-8EEA-C4D85283C0F7}">
      <dgm:prSet phldrT="[Texto]"/>
      <dgm:spPr/>
      <dgm:t>
        <a:bodyPr/>
        <a:lstStyle/>
        <a:p>
          <a:r>
            <a:rPr lang="es-ES" dirty="0" smtClean="0"/>
            <a:t>AUTOR</a:t>
          </a:r>
          <a:endParaRPr lang="es-ES" dirty="0"/>
        </a:p>
      </dgm:t>
    </dgm:pt>
    <dgm:pt modelId="{EB509A8C-D09E-4560-9795-BEC3FC30BF2E}" type="sibTrans" cxnId="{09C367B4-58BA-4380-B3C3-D55C9C9AC7E2}">
      <dgm:prSet/>
      <dgm:spPr/>
      <dgm:t>
        <a:bodyPr/>
        <a:lstStyle/>
        <a:p>
          <a:endParaRPr lang="es-ES"/>
        </a:p>
      </dgm:t>
    </dgm:pt>
    <dgm:pt modelId="{9AA95499-16EA-40C2-BD28-56A64286C5CC}" type="parTrans" cxnId="{09C367B4-58BA-4380-B3C3-D55C9C9AC7E2}">
      <dgm:prSet/>
      <dgm:spPr/>
      <dgm:t>
        <a:bodyPr/>
        <a:lstStyle/>
        <a:p>
          <a:endParaRPr lang="es-ES"/>
        </a:p>
      </dgm:t>
    </dgm:pt>
    <dgm:pt modelId="{8EDB6114-4D60-424E-A4C0-1974EB406C70}">
      <dgm:prSet phldrT="[Texto]"/>
      <dgm:spPr/>
      <dgm:t>
        <a:bodyPr/>
        <a:lstStyle/>
        <a:p>
          <a:r>
            <a:rPr lang="es-ES" dirty="0" smtClean="0"/>
            <a:t>EDITOR</a:t>
          </a:r>
          <a:endParaRPr lang="es-ES" dirty="0"/>
        </a:p>
      </dgm:t>
    </dgm:pt>
    <dgm:pt modelId="{9F4C3FC9-89DD-4190-90BF-D2C7AC646AD9}" type="sibTrans" cxnId="{59F1E3F1-3355-46CE-BB0A-920985823459}">
      <dgm:prSet/>
      <dgm:spPr/>
      <dgm:t>
        <a:bodyPr/>
        <a:lstStyle/>
        <a:p>
          <a:endParaRPr lang="es-ES"/>
        </a:p>
      </dgm:t>
    </dgm:pt>
    <dgm:pt modelId="{47AAE8EA-A2AA-463F-BEF1-34A1CCE659C9}" type="parTrans" cxnId="{59F1E3F1-3355-46CE-BB0A-920985823459}">
      <dgm:prSet/>
      <dgm:spPr/>
      <dgm:t>
        <a:bodyPr/>
        <a:lstStyle/>
        <a:p>
          <a:endParaRPr lang="es-ES"/>
        </a:p>
      </dgm:t>
    </dgm:pt>
    <dgm:pt modelId="{2000C0C0-5277-4BEA-8D4E-BB9C326B7916}">
      <dgm:prSet/>
      <dgm:spPr/>
      <dgm:t>
        <a:bodyPr/>
        <a:lstStyle/>
        <a:p>
          <a:r>
            <a:rPr lang="es-ES" dirty="0" smtClean="0"/>
            <a:t>Editor</a:t>
          </a:r>
          <a:endParaRPr lang="es-ES" dirty="0"/>
        </a:p>
      </dgm:t>
    </dgm:pt>
    <dgm:pt modelId="{954BB8AA-1487-4DBF-AB79-C835931A7CB0}" type="parTrans" cxnId="{D452B88E-93A6-4816-AF45-DFCA426CA4CE}">
      <dgm:prSet/>
      <dgm:spPr/>
      <dgm:t>
        <a:bodyPr/>
        <a:lstStyle/>
        <a:p>
          <a:endParaRPr lang="es-ES"/>
        </a:p>
      </dgm:t>
    </dgm:pt>
    <dgm:pt modelId="{417CAD13-2ACB-40DC-AE4F-DE37688588D2}" type="sibTrans" cxnId="{D452B88E-93A6-4816-AF45-DFCA426CA4CE}">
      <dgm:prSet/>
      <dgm:spPr/>
      <dgm:t>
        <a:bodyPr/>
        <a:lstStyle/>
        <a:p>
          <a:endParaRPr lang="es-ES"/>
        </a:p>
      </dgm:t>
    </dgm:pt>
    <dgm:pt modelId="{0C49E124-5271-4CA5-8E2A-1462C759751B}">
      <dgm:prSet/>
      <dgm:spPr/>
      <dgm:t>
        <a:bodyPr/>
        <a:lstStyle/>
        <a:p>
          <a:r>
            <a:rPr lang="es-ES" dirty="0" smtClean="0"/>
            <a:t>Equipo editorial</a:t>
          </a:r>
          <a:endParaRPr lang="es-ES" dirty="0"/>
        </a:p>
      </dgm:t>
    </dgm:pt>
    <dgm:pt modelId="{5BFF221B-C2A6-4599-A3AF-AA4C7D19CAB0}" type="parTrans" cxnId="{9CD4FC92-5BB3-48AB-9C69-C0BD3B03D9AF}">
      <dgm:prSet/>
      <dgm:spPr/>
      <dgm:t>
        <a:bodyPr/>
        <a:lstStyle/>
        <a:p>
          <a:endParaRPr lang="es-ES"/>
        </a:p>
      </dgm:t>
    </dgm:pt>
    <dgm:pt modelId="{888597B6-B3F7-493E-A700-EE42FD9F8A01}" type="sibTrans" cxnId="{9CD4FC92-5BB3-48AB-9C69-C0BD3B03D9AF}">
      <dgm:prSet/>
      <dgm:spPr/>
      <dgm:t>
        <a:bodyPr/>
        <a:lstStyle/>
        <a:p>
          <a:endParaRPr lang="es-ES"/>
        </a:p>
      </dgm:t>
    </dgm:pt>
    <dgm:pt modelId="{B06DEC7F-FFC7-4FA8-B85F-4FAEDBF1B02D}" type="pres">
      <dgm:prSet presAssocID="{9601BE42-B23F-4806-AFC4-0D5C3656724A}" presName="diagram" presStyleCnt="0">
        <dgm:presLayoutVars>
          <dgm:chPref val="1"/>
          <dgm:dir/>
          <dgm:animOne val="branch"/>
          <dgm:animLvl val="lvl"/>
          <dgm:resizeHandles val="exact"/>
        </dgm:presLayoutVars>
      </dgm:prSet>
      <dgm:spPr/>
      <dgm:t>
        <a:bodyPr/>
        <a:lstStyle/>
        <a:p>
          <a:endParaRPr lang="es-ES"/>
        </a:p>
      </dgm:t>
    </dgm:pt>
    <dgm:pt modelId="{6DD37B0A-A30E-4066-A907-2CFAE00413A3}" type="pres">
      <dgm:prSet presAssocID="{B0CB2C0C-21C0-4D5D-A5D3-31417B6C7DC1}" presName="root1" presStyleCnt="0"/>
      <dgm:spPr/>
    </dgm:pt>
    <dgm:pt modelId="{12303CB9-29C4-4470-9477-755CA8DDE0C2}" type="pres">
      <dgm:prSet presAssocID="{B0CB2C0C-21C0-4D5D-A5D3-31417B6C7DC1}" presName="LevelOneTextNode" presStyleLbl="node0" presStyleIdx="0" presStyleCnt="1">
        <dgm:presLayoutVars>
          <dgm:chPref val="3"/>
        </dgm:presLayoutVars>
      </dgm:prSet>
      <dgm:spPr/>
      <dgm:t>
        <a:bodyPr/>
        <a:lstStyle/>
        <a:p>
          <a:endParaRPr lang="es-ES"/>
        </a:p>
      </dgm:t>
    </dgm:pt>
    <dgm:pt modelId="{F4A5DDC9-5D97-4BC2-88FA-3B6CC2ABBE93}" type="pres">
      <dgm:prSet presAssocID="{B0CB2C0C-21C0-4D5D-A5D3-31417B6C7DC1}" presName="level2hierChild" presStyleCnt="0"/>
      <dgm:spPr/>
    </dgm:pt>
    <dgm:pt modelId="{67CFFD85-A33E-47F6-B980-DA5374737903}" type="pres">
      <dgm:prSet presAssocID="{C30F8288-3964-4A9E-BF6E-41E59980D7B1}" presName="conn2-1" presStyleLbl="parChTrans1D2" presStyleIdx="0" presStyleCnt="2"/>
      <dgm:spPr/>
      <dgm:t>
        <a:bodyPr/>
        <a:lstStyle/>
        <a:p>
          <a:endParaRPr lang="es-ES"/>
        </a:p>
      </dgm:t>
    </dgm:pt>
    <dgm:pt modelId="{0FEFC5D3-E0EE-4600-B674-DEE407E43CC5}" type="pres">
      <dgm:prSet presAssocID="{C30F8288-3964-4A9E-BF6E-41E59980D7B1}" presName="connTx" presStyleLbl="parChTrans1D2" presStyleIdx="0" presStyleCnt="2"/>
      <dgm:spPr/>
      <dgm:t>
        <a:bodyPr/>
        <a:lstStyle/>
        <a:p>
          <a:endParaRPr lang="es-ES"/>
        </a:p>
      </dgm:t>
    </dgm:pt>
    <dgm:pt modelId="{9C03E8BF-9269-4D44-96EC-4A45B12F9E24}" type="pres">
      <dgm:prSet presAssocID="{501AE980-DA15-4DBF-A029-47B9D9C9B9BF}" presName="root2" presStyleCnt="0"/>
      <dgm:spPr/>
    </dgm:pt>
    <dgm:pt modelId="{FD78D185-2E76-4CC1-A65F-A821E0AB208E}" type="pres">
      <dgm:prSet presAssocID="{501AE980-DA15-4DBF-A029-47B9D9C9B9BF}" presName="LevelTwoTextNode" presStyleLbl="node2" presStyleIdx="0" presStyleCnt="2">
        <dgm:presLayoutVars>
          <dgm:chPref val="3"/>
        </dgm:presLayoutVars>
      </dgm:prSet>
      <dgm:spPr/>
      <dgm:t>
        <a:bodyPr/>
        <a:lstStyle/>
        <a:p>
          <a:endParaRPr lang="es-ES"/>
        </a:p>
      </dgm:t>
    </dgm:pt>
    <dgm:pt modelId="{1F52509C-7D85-4F00-B758-6D6336C45743}" type="pres">
      <dgm:prSet presAssocID="{501AE980-DA15-4DBF-A029-47B9D9C9B9BF}" presName="level3hierChild" presStyleCnt="0"/>
      <dgm:spPr/>
    </dgm:pt>
    <dgm:pt modelId="{B51A4786-421E-4374-9E50-51DC0F0DD150}" type="pres">
      <dgm:prSet presAssocID="{5BFF221B-C2A6-4599-A3AF-AA4C7D19CAB0}" presName="conn2-1" presStyleLbl="parChTrans1D3" presStyleIdx="0" presStyleCnt="4"/>
      <dgm:spPr/>
      <dgm:t>
        <a:bodyPr/>
        <a:lstStyle/>
        <a:p>
          <a:endParaRPr lang="es-ES"/>
        </a:p>
      </dgm:t>
    </dgm:pt>
    <dgm:pt modelId="{65892E98-F131-45FF-857B-BC898843CDF4}" type="pres">
      <dgm:prSet presAssocID="{5BFF221B-C2A6-4599-A3AF-AA4C7D19CAB0}" presName="connTx" presStyleLbl="parChTrans1D3" presStyleIdx="0" presStyleCnt="4"/>
      <dgm:spPr/>
      <dgm:t>
        <a:bodyPr/>
        <a:lstStyle/>
        <a:p>
          <a:endParaRPr lang="es-ES"/>
        </a:p>
      </dgm:t>
    </dgm:pt>
    <dgm:pt modelId="{13DE1500-C95D-4DB2-8DF0-D9E2738B10B3}" type="pres">
      <dgm:prSet presAssocID="{0C49E124-5271-4CA5-8E2A-1462C759751B}" presName="root2" presStyleCnt="0"/>
      <dgm:spPr/>
    </dgm:pt>
    <dgm:pt modelId="{AAD44146-D41A-4336-B832-18B8B829862D}" type="pres">
      <dgm:prSet presAssocID="{0C49E124-5271-4CA5-8E2A-1462C759751B}" presName="LevelTwoTextNode" presStyleLbl="node3" presStyleIdx="0" presStyleCnt="4">
        <dgm:presLayoutVars>
          <dgm:chPref val="3"/>
        </dgm:presLayoutVars>
      </dgm:prSet>
      <dgm:spPr/>
      <dgm:t>
        <a:bodyPr/>
        <a:lstStyle/>
        <a:p>
          <a:endParaRPr lang="es-ES"/>
        </a:p>
      </dgm:t>
    </dgm:pt>
    <dgm:pt modelId="{F952C1ED-5A5D-4569-90C7-BCBBB42E426A}" type="pres">
      <dgm:prSet presAssocID="{0C49E124-5271-4CA5-8E2A-1462C759751B}" presName="level3hierChild" presStyleCnt="0"/>
      <dgm:spPr/>
    </dgm:pt>
    <dgm:pt modelId="{A9EC7244-B3A9-408B-8374-C068EC4C350B}" type="pres">
      <dgm:prSet presAssocID="{47AAE8EA-A2AA-463F-BEF1-34A1CCE659C9}" presName="conn2-1" presStyleLbl="parChTrans1D3" presStyleIdx="1" presStyleCnt="4"/>
      <dgm:spPr/>
      <dgm:t>
        <a:bodyPr/>
        <a:lstStyle/>
        <a:p>
          <a:endParaRPr lang="es-ES"/>
        </a:p>
      </dgm:t>
    </dgm:pt>
    <dgm:pt modelId="{9A107E01-971B-4619-B7A8-7FE53EE5A048}" type="pres">
      <dgm:prSet presAssocID="{47AAE8EA-A2AA-463F-BEF1-34A1CCE659C9}" presName="connTx" presStyleLbl="parChTrans1D3" presStyleIdx="1" presStyleCnt="4"/>
      <dgm:spPr/>
      <dgm:t>
        <a:bodyPr/>
        <a:lstStyle/>
        <a:p>
          <a:endParaRPr lang="es-ES"/>
        </a:p>
      </dgm:t>
    </dgm:pt>
    <dgm:pt modelId="{20E7ACF3-D16D-4294-A25F-030DFE7048CB}" type="pres">
      <dgm:prSet presAssocID="{8EDB6114-4D60-424E-A4C0-1974EB406C70}" presName="root2" presStyleCnt="0"/>
      <dgm:spPr/>
    </dgm:pt>
    <dgm:pt modelId="{3B078A96-63CB-49FC-909E-35EFAE1DFBD2}" type="pres">
      <dgm:prSet presAssocID="{8EDB6114-4D60-424E-A4C0-1974EB406C70}" presName="LevelTwoTextNode" presStyleLbl="node3" presStyleIdx="1" presStyleCnt="4">
        <dgm:presLayoutVars>
          <dgm:chPref val="3"/>
        </dgm:presLayoutVars>
      </dgm:prSet>
      <dgm:spPr/>
      <dgm:t>
        <a:bodyPr/>
        <a:lstStyle/>
        <a:p>
          <a:endParaRPr lang="es-ES"/>
        </a:p>
      </dgm:t>
    </dgm:pt>
    <dgm:pt modelId="{10B08042-BBFF-463B-BB34-D821E979EE35}" type="pres">
      <dgm:prSet presAssocID="{8EDB6114-4D60-424E-A4C0-1974EB406C70}" presName="level3hierChild" presStyleCnt="0"/>
      <dgm:spPr/>
    </dgm:pt>
    <dgm:pt modelId="{2D881D57-679E-44AA-A734-667B5B7E8B94}" type="pres">
      <dgm:prSet presAssocID="{7B86C3E1-8525-45BD-AA12-DD54F57FAF27}" presName="conn2-1" presStyleLbl="parChTrans1D2" presStyleIdx="1" presStyleCnt="2"/>
      <dgm:spPr/>
      <dgm:t>
        <a:bodyPr/>
        <a:lstStyle/>
        <a:p>
          <a:endParaRPr lang="es-ES"/>
        </a:p>
      </dgm:t>
    </dgm:pt>
    <dgm:pt modelId="{D25C50DD-8C74-4092-9081-FFCD90D6B7CE}" type="pres">
      <dgm:prSet presAssocID="{7B86C3E1-8525-45BD-AA12-DD54F57FAF27}" presName="connTx" presStyleLbl="parChTrans1D2" presStyleIdx="1" presStyleCnt="2"/>
      <dgm:spPr/>
      <dgm:t>
        <a:bodyPr/>
        <a:lstStyle/>
        <a:p>
          <a:endParaRPr lang="es-ES"/>
        </a:p>
      </dgm:t>
    </dgm:pt>
    <dgm:pt modelId="{DD54BA51-52B4-443D-BA04-BC6A3AD65354}" type="pres">
      <dgm:prSet presAssocID="{D4B91B1B-0708-4E41-AA49-F0667AD90C27}" presName="root2" presStyleCnt="0"/>
      <dgm:spPr/>
    </dgm:pt>
    <dgm:pt modelId="{0DCC7C06-9C3F-4A24-AE72-4C0C172DEFC8}" type="pres">
      <dgm:prSet presAssocID="{D4B91B1B-0708-4E41-AA49-F0667AD90C27}" presName="LevelTwoTextNode" presStyleLbl="node2" presStyleIdx="1" presStyleCnt="2">
        <dgm:presLayoutVars>
          <dgm:chPref val="3"/>
        </dgm:presLayoutVars>
      </dgm:prSet>
      <dgm:spPr/>
      <dgm:t>
        <a:bodyPr/>
        <a:lstStyle/>
        <a:p>
          <a:endParaRPr lang="es-ES"/>
        </a:p>
      </dgm:t>
    </dgm:pt>
    <dgm:pt modelId="{E663DF26-5E2D-4081-A12A-056898F60474}" type="pres">
      <dgm:prSet presAssocID="{D4B91B1B-0708-4E41-AA49-F0667AD90C27}" presName="level3hierChild" presStyleCnt="0"/>
      <dgm:spPr/>
    </dgm:pt>
    <dgm:pt modelId="{3815840A-9EFD-435E-BDF4-AC97EAA4D8A4}" type="pres">
      <dgm:prSet presAssocID="{9AA95499-16EA-40C2-BD28-56A64286C5CC}" presName="conn2-1" presStyleLbl="parChTrans1D3" presStyleIdx="2" presStyleCnt="4"/>
      <dgm:spPr/>
      <dgm:t>
        <a:bodyPr/>
        <a:lstStyle/>
        <a:p>
          <a:endParaRPr lang="es-ES"/>
        </a:p>
      </dgm:t>
    </dgm:pt>
    <dgm:pt modelId="{D29192BD-6B20-4953-9CFC-8A51DB138176}" type="pres">
      <dgm:prSet presAssocID="{9AA95499-16EA-40C2-BD28-56A64286C5CC}" presName="connTx" presStyleLbl="parChTrans1D3" presStyleIdx="2" presStyleCnt="4"/>
      <dgm:spPr/>
      <dgm:t>
        <a:bodyPr/>
        <a:lstStyle/>
        <a:p>
          <a:endParaRPr lang="es-ES"/>
        </a:p>
      </dgm:t>
    </dgm:pt>
    <dgm:pt modelId="{2E1C3171-CFE4-4C30-A599-79224FDE2104}" type="pres">
      <dgm:prSet presAssocID="{CAEFACF2-8A8F-48F2-8EEA-C4D85283C0F7}" presName="root2" presStyleCnt="0"/>
      <dgm:spPr/>
    </dgm:pt>
    <dgm:pt modelId="{12913343-2886-4C1A-88DA-784AE003A729}" type="pres">
      <dgm:prSet presAssocID="{CAEFACF2-8A8F-48F2-8EEA-C4D85283C0F7}" presName="LevelTwoTextNode" presStyleLbl="node3" presStyleIdx="2" presStyleCnt="4">
        <dgm:presLayoutVars>
          <dgm:chPref val="3"/>
        </dgm:presLayoutVars>
      </dgm:prSet>
      <dgm:spPr/>
      <dgm:t>
        <a:bodyPr/>
        <a:lstStyle/>
        <a:p>
          <a:endParaRPr lang="es-ES"/>
        </a:p>
      </dgm:t>
    </dgm:pt>
    <dgm:pt modelId="{5186A20E-0D21-4E9D-8829-A5CA64F30A44}" type="pres">
      <dgm:prSet presAssocID="{CAEFACF2-8A8F-48F2-8EEA-C4D85283C0F7}" presName="level3hierChild" presStyleCnt="0"/>
      <dgm:spPr/>
    </dgm:pt>
    <dgm:pt modelId="{CEEDF708-C994-4359-B78C-92F8FBBFC5B2}" type="pres">
      <dgm:prSet presAssocID="{954BB8AA-1487-4DBF-AB79-C835931A7CB0}" presName="conn2-1" presStyleLbl="parChTrans1D3" presStyleIdx="3" presStyleCnt="4"/>
      <dgm:spPr/>
      <dgm:t>
        <a:bodyPr/>
        <a:lstStyle/>
        <a:p>
          <a:endParaRPr lang="es-ES"/>
        </a:p>
      </dgm:t>
    </dgm:pt>
    <dgm:pt modelId="{01A78E10-9C8E-4A37-93DE-E37321AE8708}" type="pres">
      <dgm:prSet presAssocID="{954BB8AA-1487-4DBF-AB79-C835931A7CB0}" presName="connTx" presStyleLbl="parChTrans1D3" presStyleIdx="3" presStyleCnt="4"/>
      <dgm:spPr/>
      <dgm:t>
        <a:bodyPr/>
        <a:lstStyle/>
        <a:p>
          <a:endParaRPr lang="es-ES"/>
        </a:p>
      </dgm:t>
    </dgm:pt>
    <dgm:pt modelId="{D7A21476-158B-4D2B-8309-5C58D8E036F8}" type="pres">
      <dgm:prSet presAssocID="{2000C0C0-5277-4BEA-8D4E-BB9C326B7916}" presName="root2" presStyleCnt="0"/>
      <dgm:spPr/>
    </dgm:pt>
    <dgm:pt modelId="{4C1BED70-6995-4F44-BAFC-5F6536B93275}" type="pres">
      <dgm:prSet presAssocID="{2000C0C0-5277-4BEA-8D4E-BB9C326B7916}" presName="LevelTwoTextNode" presStyleLbl="node3" presStyleIdx="3" presStyleCnt="4">
        <dgm:presLayoutVars>
          <dgm:chPref val="3"/>
        </dgm:presLayoutVars>
      </dgm:prSet>
      <dgm:spPr/>
      <dgm:t>
        <a:bodyPr/>
        <a:lstStyle/>
        <a:p>
          <a:endParaRPr lang="es-ES"/>
        </a:p>
      </dgm:t>
    </dgm:pt>
    <dgm:pt modelId="{15CC8AD8-24E4-4D9A-A254-EBAABCCDBA57}" type="pres">
      <dgm:prSet presAssocID="{2000C0C0-5277-4BEA-8D4E-BB9C326B7916}" presName="level3hierChild" presStyleCnt="0"/>
      <dgm:spPr/>
    </dgm:pt>
  </dgm:ptLst>
  <dgm:cxnLst>
    <dgm:cxn modelId="{C02E25A0-A3AE-4D42-9559-52DFC4814560}" type="presOf" srcId="{CAEFACF2-8A8F-48F2-8EEA-C4D85283C0F7}" destId="{12913343-2886-4C1A-88DA-784AE003A729}" srcOrd="0" destOrd="0" presId="urn:microsoft.com/office/officeart/2005/8/layout/hierarchy2"/>
    <dgm:cxn modelId="{1007D7C1-33F3-418C-ABA9-9BB69A35CE8C}" type="presOf" srcId="{47AAE8EA-A2AA-463F-BEF1-34A1CCE659C9}" destId="{9A107E01-971B-4619-B7A8-7FE53EE5A048}" srcOrd="1" destOrd="0" presId="urn:microsoft.com/office/officeart/2005/8/layout/hierarchy2"/>
    <dgm:cxn modelId="{DD2CB84F-F2AD-409E-9E5F-5AEA6291214D}" type="presOf" srcId="{D4B91B1B-0708-4E41-AA49-F0667AD90C27}" destId="{0DCC7C06-9C3F-4A24-AE72-4C0C172DEFC8}" srcOrd="0" destOrd="0" presId="urn:microsoft.com/office/officeart/2005/8/layout/hierarchy2"/>
    <dgm:cxn modelId="{EC9709C7-3FC2-4DD9-8F41-7C21B5D2CCCF}" type="presOf" srcId="{C30F8288-3964-4A9E-BF6E-41E59980D7B1}" destId="{67CFFD85-A33E-47F6-B980-DA5374737903}" srcOrd="0" destOrd="0" presId="urn:microsoft.com/office/officeart/2005/8/layout/hierarchy2"/>
    <dgm:cxn modelId="{1547D631-81B5-4DC2-9CFE-DB2A1E18009B}" type="presOf" srcId="{2000C0C0-5277-4BEA-8D4E-BB9C326B7916}" destId="{4C1BED70-6995-4F44-BAFC-5F6536B93275}" srcOrd="0" destOrd="0" presId="urn:microsoft.com/office/officeart/2005/8/layout/hierarchy2"/>
    <dgm:cxn modelId="{CDFD19E8-F024-4E30-BF0A-CFD07B907C1F}" type="presOf" srcId="{0C49E124-5271-4CA5-8E2A-1462C759751B}" destId="{AAD44146-D41A-4336-B832-18B8B829862D}" srcOrd="0" destOrd="0" presId="urn:microsoft.com/office/officeart/2005/8/layout/hierarchy2"/>
    <dgm:cxn modelId="{09C367B4-58BA-4380-B3C3-D55C9C9AC7E2}" srcId="{D4B91B1B-0708-4E41-AA49-F0667AD90C27}" destId="{CAEFACF2-8A8F-48F2-8EEA-C4D85283C0F7}" srcOrd="0" destOrd="0" parTransId="{9AA95499-16EA-40C2-BD28-56A64286C5CC}" sibTransId="{EB509A8C-D09E-4560-9795-BEC3FC30BF2E}"/>
    <dgm:cxn modelId="{3ACBF0C9-BF7D-494A-93C3-02979CC79857}" type="presOf" srcId="{954BB8AA-1487-4DBF-AB79-C835931A7CB0}" destId="{CEEDF708-C994-4359-B78C-92F8FBBFC5B2}" srcOrd="0" destOrd="0" presId="urn:microsoft.com/office/officeart/2005/8/layout/hierarchy2"/>
    <dgm:cxn modelId="{1B4578AF-3C59-4BEC-B8B7-02071E3D3528}" type="presOf" srcId="{B0CB2C0C-21C0-4D5D-A5D3-31417B6C7DC1}" destId="{12303CB9-29C4-4470-9477-755CA8DDE0C2}" srcOrd="0" destOrd="0" presId="urn:microsoft.com/office/officeart/2005/8/layout/hierarchy2"/>
    <dgm:cxn modelId="{83F61992-2CB0-421A-80D0-1EB7D2BFFF33}" type="presOf" srcId="{9AA95499-16EA-40C2-BD28-56A64286C5CC}" destId="{3815840A-9EFD-435E-BDF4-AC97EAA4D8A4}" srcOrd="0" destOrd="0" presId="urn:microsoft.com/office/officeart/2005/8/layout/hierarchy2"/>
    <dgm:cxn modelId="{D452B88E-93A6-4816-AF45-DFCA426CA4CE}" srcId="{D4B91B1B-0708-4E41-AA49-F0667AD90C27}" destId="{2000C0C0-5277-4BEA-8D4E-BB9C326B7916}" srcOrd="1" destOrd="0" parTransId="{954BB8AA-1487-4DBF-AB79-C835931A7CB0}" sibTransId="{417CAD13-2ACB-40DC-AE4F-DE37688588D2}"/>
    <dgm:cxn modelId="{8ADA3827-76F0-419F-ADF9-FC011075A6AE}" type="presOf" srcId="{5BFF221B-C2A6-4599-A3AF-AA4C7D19CAB0}" destId="{B51A4786-421E-4374-9E50-51DC0F0DD150}" srcOrd="0" destOrd="0" presId="urn:microsoft.com/office/officeart/2005/8/layout/hierarchy2"/>
    <dgm:cxn modelId="{32C74E83-ED7B-4F60-B535-BAC77F923519}" type="presOf" srcId="{501AE980-DA15-4DBF-A029-47B9D9C9B9BF}" destId="{FD78D185-2E76-4CC1-A65F-A821E0AB208E}" srcOrd="0" destOrd="0" presId="urn:microsoft.com/office/officeart/2005/8/layout/hierarchy2"/>
    <dgm:cxn modelId="{536829FC-8D5D-4D22-B6F4-60A03854475E}" type="presOf" srcId="{7B86C3E1-8525-45BD-AA12-DD54F57FAF27}" destId="{D25C50DD-8C74-4092-9081-FFCD90D6B7CE}" srcOrd="1" destOrd="0" presId="urn:microsoft.com/office/officeart/2005/8/layout/hierarchy2"/>
    <dgm:cxn modelId="{868BCF5D-8894-44C4-B0CF-4399F587CF50}" type="presOf" srcId="{9601BE42-B23F-4806-AFC4-0D5C3656724A}" destId="{B06DEC7F-FFC7-4FA8-B85F-4FAEDBF1B02D}" srcOrd="0" destOrd="0" presId="urn:microsoft.com/office/officeart/2005/8/layout/hierarchy2"/>
    <dgm:cxn modelId="{2DDDC65A-BD9D-4653-83E2-AB41FD1F9BFA}" type="presOf" srcId="{C30F8288-3964-4A9E-BF6E-41E59980D7B1}" destId="{0FEFC5D3-E0EE-4600-B674-DEE407E43CC5}" srcOrd="1" destOrd="0" presId="urn:microsoft.com/office/officeart/2005/8/layout/hierarchy2"/>
    <dgm:cxn modelId="{896CD3A0-5DC5-4AEF-90A0-20B303B48A00}" srcId="{B0CB2C0C-21C0-4D5D-A5D3-31417B6C7DC1}" destId="{501AE980-DA15-4DBF-A029-47B9D9C9B9BF}" srcOrd="0" destOrd="0" parTransId="{C30F8288-3964-4A9E-BF6E-41E59980D7B1}" sibTransId="{7804E624-C025-4CDB-A333-859F68038331}"/>
    <dgm:cxn modelId="{83CD9C11-A715-4312-8680-A039397561B1}" srcId="{B0CB2C0C-21C0-4D5D-A5D3-31417B6C7DC1}" destId="{D4B91B1B-0708-4E41-AA49-F0667AD90C27}" srcOrd="1" destOrd="0" parTransId="{7B86C3E1-8525-45BD-AA12-DD54F57FAF27}" sibTransId="{F88C7B9F-01E7-4B55-A4CC-6FF613CB940A}"/>
    <dgm:cxn modelId="{3C20E76E-C8A0-4B0E-9B08-624B0FF127A7}" srcId="{9601BE42-B23F-4806-AFC4-0D5C3656724A}" destId="{B0CB2C0C-21C0-4D5D-A5D3-31417B6C7DC1}" srcOrd="0" destOrd="0" parTransId="{A5BC8EDD-9FFA-4640-8AD4-11F873B61156}" sibTransId="{A7FD53F3-C103-45C6-8856-82419022CB27}"/>
    <dgm:cxn modelId="{59F1E3F1-3355-46CE-BB0A-920985823459}" srcId="{501AE980-DA15-4DBF-A029-47B9D9C9B9BF}" destId="{8EDB6114-4D60-424E-A4C0-1974EB406C70}" srcOrd="1" destOrd="0" parTransId="{47AAE8EA-A2AA-463F-BEF1-34A1CCE659C9}" sibTransId="{9F4C3FC9-89DD-4190-90BF-D2C7AC646AD9}"/>
    <dgm:cxn modelId="{9CD4FC92-5BB3-48AB-9C69-C0BD3B03D9AF}" srcId="{501AE980-DA15-4DBF-A029-47B9D9C9B9BF}" destId="{0C49E124-5271-4CA5-8E2A-1462C759751B}" srcOrd="0" destOrd="0" parTransId="{5BFF221B-C2A6-4599-A3AF-AA4C7D19CAB0}" sibTransId="{888597B6-B3F7-493E-A700-EE42FD9F8A01}"/>
    <dgm:cxn modelId="{4E298FEE-C7E8-4E23-BA98-A18FDA71F268}" type="presOf" srcId="{954BB8AA-1487-4DBF-AB79-C835931A7CB0}" destId="{01A78E10-9C8E-4A37-93DE-E37321AE8708}" srcOrd="1" destOrd="0" presId="urn:microsoft.com/office/officeart/2005/8/layout/hierarchy2"/>
    <dgm:cxn modelId="{8E20E201-39B9-4504-BDBB-FD1A43FA19FA}" type="presOf" srcId="{9AA95499-16EA-40C2-BD28-56A64286C5CC}" destId="{D29192BD-6B20-4953-9CFC-8A51DB138176}" srcOrd="1" destOrd="0" presId="urn:microsoft.com/office/officeart/2005/8/layout/hierarchy2"/>
    <dgm:cxn modelId="{D046B21F-9094-4E5E-BAD8-59DA17F58052}" type="presOf" srcId="{47AAE8EA-A2AA-463F-BEF1-34A1CCE659C9}" destId="{A9EC7244-B3A9-408B-8374-C068EC4C350B}" srcOrd="0" destOrd="0" presId="urn:microsoft.com/office/officeart/2005/8/layout/hierarchy2"/>
    <dgm:cxn modelId="{80A64EB6-5598-4378-BD1D-6EA2B0E667AA}" type="presOf" srcId="{8EDB6114-4D60-424E-A4C0-1974EB406C70}" destId="{3B078A96-63CB-49FC-909E-35EFAE1DFBD2}" srcOrd="0" destOrd="0" presId="urn:microsoft.com/office/officeart/2005/8/layout/hierarchy2"/>
    <dgm:cxn modelId="{AF8783CA-5D99-4C83-8297-5A70BCD72465}" type="presOf" srcId="{7B86C3E1-8525-45BD-AA12-DD54F57FAF27}" destId="{2D881D57-679E-44AA-A734-667B5B7E8B94}" srcOrd="0" destOrd="0" presId="urn:microsoft.com/office/officeart/2005/8/layout/hierarchy2"/>
    <dgm:cxn modelId="{D3F1C92E-28B0-459D-B887-E3199DB3FC42}" type="presOf" srcId="{5BFF221B-C2A6-4599-A3AF-AA4C7D19CAB0}" destId="{65892E98-F131-45FF-857B-BC898843CDF4}" srcOrd="1" destOrd="0" presId="urn:microsoft.com/office/officeart/2005/8/layout/hierarchy2"/>
    <dgm:cxn modelId="{3A900E57-AD59-4ECA-B991-FC9CC3711F09}" type="presParOf" srcId="{B06DEC7F-FFC7-4FA8-B85F-4FAEDBF1B02D}" destId="{6DD37B0A-A30E-4066-A907-2CFAE00413A3}" srcOrd="0" destOrd="0" presId="urn:microsoft.com/office/officeart/2005/8/layout/hierarchy2"/>
    <dgm:cxn modelId="{682BD724-B84B-407C-957A-EE9F8326C23F}" type="presParOf" srcId="{6DD37B0A-A30E-4066-A907-2CFAE00413A3}" destId="{12303CB9-29C4-4470-9477-755CA8DDE0C2}" srcOrd="0" destOrd="0" presId="urn:microsoft.com/office/officeart/2005/8/layout/hierarchy2"/>
    <dgm:cxn modelId="{EF3E8AAF-FA84-4285-881E-0F5D8FE37E04}" type="presParOf" srcId="{6DD37B0A-A30E-4066-A907-2CFAE00413A3}" destId="{F4A5DDC9-5D97-4BC2-88FA-3B6CC2ABBE93}" srcOrd="1" destOrd="0" presId="urn:microsoft.com/office/officeart/2005/8/layout/hierarchy2"/>
    <dgm:cxn modelId="{29D73F21-239D-43CA-9678-3D4E709EFDED}" type="presParOf" srcId="{F4A5DDC9-5D97-4BC2-88FA-3B6CC2ABBE93}" destId="{67CFFD85-A33E-47F6-B980-DA5374737903}" srcOrd="0" destOrd="0" presId="urn:microsoft.com/office/officeart/2005/8/layout/hierarchy2"/>
    <dgm:cxn modelId="{7C52243F-CC19-4B96-85D1-DF55998F90E0}" type="presParOf" srcId="{67CFFD85-A33E-47F6-B980-DA5374737903}" destId="{0FEFC5D3-E0EE-4600-B674-DEE407E43CC5}" srcOrd="0" destOrd="0" presId="urn:microsoft.com/office/officeart/2005/8/layout/hierarchy2"/>
    <dgm:cxn modelId="{02872173-732D-45C5-82A0-FE2485DB0274}" type="presParOf" srcId="{F4A5DDC9-5D97-4BC2-88FA-3B6CC2ABBE93}" destId="{9C03E8BF-9269-4D44-96EC-4A45B12F9E24}" srcOrd="1" destOrd="0" presId="urn:microsoft.com/office/officeart/2005/8/layout/hierarchy2"/>
    <dgm:cxn modelId="{DA06AB5C-6C68-4CCC-992D-D4972ECA898F}" type="presParOf" srcId="{9C03E8BF-9269-4D44-96EC-4A45B12F9E24}" destId="{FD78D185-2E76-4CC1-A65F-A821E0AB208E}" srcOrd="0" destOrd="0" presId="urn:microsoft.com/office/officeart/2005/8/layout/hierarchy2"/>
    <dgm:cxn modelId="{AE12BCED-ABCB-497D-B8C9-79F362EF3205}" type="presParOf" srcId="{9C03E8BF-9269-4D44-96EC-4A45B12F9E24}" destId="{1F52509C-7D85-4F00-B758-6D6336C45743}" srcOrd="1" destOrd="0" presId="urn:microsoft.com/office/officeart/2005/8/layout/hierarchy2"/>
    <dgm:cxn modelId="{5741EE5D-469C-4410-BE6F-E59D4CDCA5E5}" type="presParOf" srcId="{1F52509C-7D85-4F00-B758-6D6336C45743}" destId="{B51A4786-421E-4374-9E50-51DC0F0DD150}" srcOrd="0" destOrd="0" presId="urn:microsoft.com/office/officeart/2005/8/layout/hierarchy2"/>
    <dgm:cxn modelId="{96F09419-2187-48E4-8522-43D21EF2C4DC}" type="presParOf" srcId="{B51A4786-421E-4374-9E50-51DC0F0DD150}" destId="{65892E98-F131-45FF-857B-BC898843CDF4}" srcOrd="0" destOrd="0" presId="urn:microsoft.com/office/officeart/2005/8/layout/hierarchy2"/>
    <dgm:cxn modelId="{DE439045-E989-4704-9FCD-204D01E107F4}" type="presParOf" srcId="{1F52509C-7D85-4F00-B758-6D6336C45743}" destId="{13DE1500-C95D-4DB2-8DF0-D9E2738B10B3}" srcOrd="1" destOrd="0" presId="urn:microsoft.com/office/officeart/2005/8/layout/hierarchy2"/>
    <dgm:cxn modelId="{901DBC20-DAEE-4121-81B4-426000970864}" type="presParOf" srcId="{13DE1500-C95D-4DB2-8DF0-D9E2738B10B3}" destId="{AAD44146-D41A-4336-B832-18B8B829862D}" srcOrd="0" destOrd="0" presId="urn:microsoft.com/office/officeart/2005/8/layout/hierarchy2"/>
    <dgm:cxn modelId="{B7AFEB22-3DA5-4A1B-AB80-15421404EE59}" type="presParOf" srcId="{13DE1500-C95D-4DB2-8DF0-D9E2738B10B3}" destId="{F952C1ED-5A5D-4569-90C7-BCBBB42E426A}" srcOrd="1" destOrd="0" presId="urn:microsoft.com/office/officeart/2005/8/layout/hierarchy2"/>
    <dgm:cxn modelId="{5CBAEE02-36AF-430C-BE40-3ED12A2C1137}" type="presParOf" srcId="{1F52509C-7D85-4F00-B758-6D6336C45743}" destId="{A9EC7244-B3A9-408B-8374-C068EC4C350B}" srcOrd="2" destOrd="0" presId="urn:microsoft.com/office/officeart/2005/8/layout/hierarchy2"/>
    <dgm:cxn modelId="{D72AAB5F-5A06-4D23-9987-318616C9FDD5}" type="presParOf" srcId="{A9EC7244-B3A9-408B-8374-C068EC4C350B}" destId="{9A107E01-971B-4619-B7A8-7FE53EE5A048}" srcOrd="0" destOrd="0" presId="urn:microsoft.com/office/officeart/2005/8/layout/hierarchy2"/>
    <dgm:cxn modelId="{E2444729-7633-4060-B148-798066EEF81C}" type="presParOf" srcId="{1F52509C-7D85-4F00-B758-6D6336C45743}" destId="{20E7ACF3-D16D-4294-A25F-030DFE7048CB}" srcOrd="3" destOrd="0" presId="urn:microsoft.com/office/officeart/2005/8/layout/hierarchy2"/>
    <dgm:cxn modelId="{08A93FA2-5F6A-4F8C-AF1D-66E780B6CD52}" type="presParOf" srcId="{20E7ACF3-D16D-4294-A25F-030DFE7048CB}" destId="{3B078A96-63CB-49FC-909E-35EFAE1DFBD2}" srcOrd="0" destOrd="0" presId="urn:microsoft.com/office/officeart/2005/8/layout/hierarchy2"/>
    <dgm:cxn modelId="{CEA2889C-17C7-47E7-A232-CCCF0040E552}" type="presParOf" srcId="{20E7ACF3-D16D-4294-A25F-030DFE7048CB}" destId="{10B08042-BBFF-463B-BB34-D821E979EE35}" srcOrd="1" destOrd="0" presId="urn:microsoft.com/office/officeart/2005/8/layout/hierarchy2"/>
    <dgm:cxn modelId="{2E3F8480-8A1E-48B2-87ED-188CCC1D33B9}" type="presParOf" srcId="{F4A5DDC9-5D97-4BC2-88FA-3B6CC2ABBE93}" destId="{2D881D57-679E-44AA-A734-667B5B7E8B94}" srcOrd="2" destOrd="0" presId="urn:microsoft.com/office/officeart/2005/8/layout/hierarchy2"/>
    <dgm:cxn modelId="{829B3ABC-54D4-4D45-A8FD-56C8182DCD59}" type="presParOf" srcId="{2D881D57-679E-44AA-A734-667B5B7E8B94}" destId="{D25C50DD-8C74-4092-9081-FFCD90D6B7CE}" srcOrd="0" destOrd="0" presId="urn:microsoft.com/office/officeart/2005/8/layout/hierarchy2"/>
    <dgm:cxn modelId="{690F1354-0170-4C86-96EB-F5A82F7119A0}" type="presParOf" srcId="{F4A5DDC9-5D97-4BC2-88FA-3B6CC2ABBE93}" destId="{DD54BA51-52B4-443D-BA04-BC6A3AD65354}" srcOrd="3" destOrd="0" presId="urn:microsoft.com/office/officeart/2005/8/layout/hierarchy2"/>
    <dgm:cxn modelId="{325903CD-0409-4B66-84D5-956168499028}" type="presParOf" srcId="{DD54BA51-52B4-443D-BA04-BC6A3AD65354}" destId="{0DCC7C06-9C3F-4A24-AE72-4C0C172DEFC8}" srcOrd="0" destOrd="0" presId="urn:microsoft.com/office/officeart/2005/8/layout/hierarchy2"/>
    <dgm:cxn modelId="{B33F8B34-F638-4308-8148-C7D68D999BA6}" type="presParOf" srcId="{DD54BA51-52B4-443D-BA04-BC6A3AD65354}" destId="{E663DF26-5E2D-4081-A12A-056898F60474}" srcOrd="1" destOrd="0" presId="urn:microsoft.com/office/officeart/2005/8/layout/hierarchy2"/>
    <dgm:cxn modelId="{2E6C6DE5-A05D-4D37-80F2-D18750577706}" type="presParOf" srcId="{E663DF26-5E2D-4081-A12A-056898F60474}" destId="{3815840A-9EFD-435E-BDF4-AC97EAA4D8A4}" srcOrd="0" destOrd="0" presId="urn:microsoft.com/office/officeart/2005/8/layout/hierarchy2"/>
    <dgm:cxn modelId="{77505F9C-A266-466D-A582-60274F43250E}" type="presParOf" srcId="{3815840A-9EFD-435E-BDF4-AC97EAA4D8A4}" destId="{D29192BD-6B20-4953-9CFC-8A51DB138176}" srcOrd="0" destOrd="0" presId="urn:microsoft.com/office/officeart/2005/8/layout/hierarchy2"/>
    <dgm:cxn modelId="{CECFC945-4A15-4D0B-8E9D-74B638CE4D5A}" type="presParOf" srcId="{E663DF26-5E2D-4081-A12A-056898F60474}" destId="{2E1C3171-CFE4-4C30-A599-79224FDE2104}" srcOrd="1" destOrd="0" presId="urn:microsoft.com/office/officeart/2005/8/layout/hierarchy2"/>
    <dgm:cxn modelId="{F35754AE-5D15-4CD1-92B3-77FEA002A6DF}" type="presParOf" srcId="{2E1C3171-CFE4-4C30-A599-79224FDE2104}" destId="{12913343-2886-4C1A-88DA-784AE003A729}" srcOrd="0" destOrd="0" presId="urn:microsoft.com/office/officeart/2005/8/layout/hierarchy2"/>
    <dgm:cxn modelId="{DC8C6E55-034A-4F29-B1A6-5D44D136A2A8}" type="presParOf" srcId="{2E1C3171-CFE4-4C30-A599-79224FDE2104}" destId="{5186A20E-0D21-4E9D-8829-A5CA64F30A44}" srcOrd="1" destOrd="0" presId="urn:microsoft.com/office/officeart/2005/8/layout/hierarchy2"/>
    <dgm:cxn modelId="{6114CAE8-78DA-4E7E-B2C7-1782B2FCB9AD}" type="presParOf" srcId="{E663DF26-5E2D-4081-A12A-056898F60474}" destId="{CEEDF708-C994-4359-B78C-92F8FBBFC5B2}" srcOrd="2" destOrd="0" presId="urn:microsoft.com/office/officeart/2005/8/layout/hierarchy2"/>
    <dgm:cxn modelId="{A8134260-8E11-449A-BF14-669FE893293C}" type="presParOf" srcId="{CEEDF708-C994-4359-B78C-92F8FBBFC5B2}" destId="{01A78E10-9C8E-4A37-93DE-E37321AE8708}" srcOrd="0" destOrd="0" presId="urn:microsoft.com/office/officeart/2005/8/layout/hierarchy2"/>
    <dgm:cxn modelId="{B3662DE1-21D5-4D86-BDA4-13427031D1CF}" type="presParOf" srcId="{E663DF26-5E2D-4081-A12A-056898F60474}" destId="{D7A21476-158B-4D2B-8309-5C58D8E036F8}" srcOrd="3" destOrd="0" presId="urn:microsoft.com/office/officeart/2005/8/layout/hierarchy2"/>
    <dgm:cxn modelId="{E3C3BF49-B092-4CA3-9065-CC63E29FA007}" type="presParOf" srcId="{D7A21476-158B-4D2B-8309-5C58D8E036F8}" destId="{4C1BED70-6995-4F44-BAFC-5F6536B93275}" srcOrd="0" destOrd="0" presId="urn:microsoft.com/office/officeart/2005/8/layout/hierarchy2"/>
    <dgm:cxn modelId="{67F04BEB-A3DD-42E9-9AC7-B44086E38EFF}" type="presParOf" srcId="{D7A21476-158B-4D2B-8309-5C58D8E036F8}" destId="{15CC8AD8-24E4-4D9A-A254-EBAABCCDBA5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E42F00-8974-4E5C-81E9-3B606A97601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6A06FE71-5711-4024-BC44-416980816DCF}">
      <dgm:prSet/>
      <dgm:spPr/>
      <dgm:t>
        <a:bodyPr/>
        <a:lstStyle/>
        <a:p>
          <a:pPr rtl="0"/>
          <a:r>
            <a:rPr lang="es-ES" dirty="0" smtClean="0"/>
            <a:t>y formas de atención </a:t>
          </a:r>
          <a:endParaRPr lang="es-ES" dirty="0"/>
        </a:p>
      </dgm:t>
    </dgm:pt>
    <dgm:pt modelId="{0C28B374-83F2-4D22-89E5-2337F5059ECF}" type="parTrans" cxnId="{42AAE96A-9E09-4298-9556-E2EB707BD86A}">
      <dgm:prSet/>
      <dgm:spPr/>
      <dgm:t>
        <a:bodyPr/>
        <a:lstStyle/>
        <a:p>
          <a:endParaRPr lang="es-ES"/>
        </a:p>
      </dgm:t>
    </dgm:pt>
    <dgm:pt modelId="{BC79425E-6626-48A2-985E-3B426064993B}" type="sibTrans" cxnId="{42AAE96A-9E09-4298-9556-E2EB707BD86A}">
      <dgm:prSet/>
      <dgm:spPr/>
      <dgm:t>
        <a:bodyPr/>
        <a:lstStyle/>
        <a:p>
          <a:endParaRPr lang="es-ES"/>
        </a:p>
      </dgm:t>
    </dgm:pt>
    <dgm:pt modelId="{0EC40864-99C5-4FAA-84EB-C12922DB476E}">
      <dgm:prSet/>
      <dgm:spPr/>
      <dgm:t>
        <a:bodyPr/>
        <a:lstStyle/>
        <a:p>
          <a:r>
            <a:rPr lang="es-ES" dirty="0" smtClean="0"/>
            <a:t>Nuevos hábitos </a:t>
          </a:r>
          <a:endParaRPr lang="es-ES" dirty="0"/>
        </a:p>
      </dgm:t>
    </dgm:pt>
    <dgm:pt modelId="{3F903A34-11E4-4A66-90D2-0FCDB3246D4C}" type="parTrans" cxnId="{061843D1-4FF6-49D3-BAB2-1FF4F7B74378}">
      <dgm:prSet/>
      <dgm:spPr/>
      <dgm:t>
        <a:bodyPr/>
        <a:lstStyle/>
        <a:p>
          <a:endParaRPr lang="es-ES"/>
        </a:p>
      </dgm:t>
    </dgm:pt>
    <dgm:pt modelId="{88D49743-43C3-4AD7-AE94-33287835D3AC}" type="sibTrans" cxnId="{061843D1-4FF6-49D3-BAB2-1FF4F7B74378}">
      <dgm:prSet/>
      <dgm:spPr/>
      <dgm:t>
        <a:bodyPr/>
        <a:lstStyle/>
        <a:p>
          <a:endParaRPr lang="es-ES"/>
        </a:p>
      </dgm:t>
    </dgm:pt>
    <dgm:pt modelId="{E8C4A6FE-900F-44CE-AA95-A0E8C8EC0F21}" type="pres">
      <dgm:prSet presAssocID="{7BE42F00-8974-4E5C-81E9-3B606A976010}" presName="Name0" presStyleCnt="0">
        <dgm:presLayoutVars>
          <dgm:chPref val="3"/>
          <dgm:dir/>
          <dgm:animLvl val="lvl"/>
          <dgm:resizeHandles/>
        </dgm:presLayoutVars>
      </dgm:prSet>
      <dgm:spPr/>
      <dgm:t>
        <a:bodyPr/>
        <a:lstStyle/>
        <a:p>
          <a:endParaRPr lang="es-ES"/>
        </a:p>
      </dgm:t>
    </dgm:pt>
    <dgm:pt modelId="{2DBB1875-A088-46F5-B51E-8B83DED7060E}" type="pres">
      <dgm:prSet presAssocID="{0EC40864-99C5-4FAA-84EB-C12922DB476E}" presName="horFlow" presStyleCnt="0"/>
      <dgm:spPr/>
    </dgm:pt>
    <dgm:pt modelId="{1C566026-73E0-47F8-9187-F3C931A1D62B}" type="pres">
      <dgm:prSet presAssocID="{0EC40864-99C5-4FAA-84EB-C12922DB476E}" presName="bigChev" presStyleLbl="node1" presStyleIdx="0" presStyleCnt="2"/>
      <dgm:spPr/>
      <dgm:t>
        <a:bodyPr/>
        <a:lstStyle/>
        <a:p>
          <a:endParaRPr lang="es-ES"/>
        </a:p>
      </dgm:t>
    </dgm:pt>
    <dgm:pt modelId="{E6337A5E-17D2-4F18-90FD-997847E2A85C}" type="pres">
      <dgm:prSet presAssocID="{0EC40864-99C5-4FAA-84EB-C12922DB476E}" presName="vSp" presStyleCnt="0"/>
      <dgm:spPr/>
    </dgm:pt>
    <dgm:pt modelId="{D34332A9-21C4-400D-B0A3-CDEFBF7AE115}" type="pres">
      <dgm:prSet presAssocID="{6A06FE71-5711-4024-BC44-416980816DCF}" presName="horFlow" presStyleCnt="0"/>
      <dgm:spPr/>
    </dgm:pt>
    <dgm:pt modelId="{6A9DC0F4-15B2-4FB7-9C3D-AE09578F52AA}" type="pres">
      <dgm:prSet presAssocID="{6A06FE71-5711-4024-BC44-416980816DCF}" presName="bigChev" presStyleLbl="node1" presStyleIdx="1" presStyleCnt="2"/>
      <dgm:spPr/>
      <dgm:t>
        <a:bodyPr/>
        <a:lstStyle/>
        <a:p>
          <a:endParaRPr lang="es-ES"/>
        </a:p>
      </dgm:t>
    </dgm:pt>
  </dgm:ptLst>
  <dgm:cxnLst>
    <dgm:cxn modelId="{42AAE96A-9E09-4298-9556-E2EB707BD86A}" srcId="{7BE42F00-8974-4E5C-81E9-3B606A976010}" destId="{6A06FE71-5711-4024-BC44-416980816DCF}" srcOrd="1" destOrd="0" parTransId="{0C28B374-83F2-4D22-89E5-2337F5059ECF}" sibTransId="{BC79425E-6626-48A2-985E-3B426064993B}"/>
    <dgm:cxn modelId="{061843D1-4FF6-49D3-BAB2-1FF4F7B74378}" srcId="{7BE42F00-8974-4E5C-81E9-3B606A976010}" destId="{0EC40864-99C5-4FAA-84EB-C12922DB476E}" srcOrd="0" destOrd="0" parTransId="{3F903A34-11E4-4A66-90D2-0FCDB3246D4C}" sibTransId="{88D49743-43C3-4AD7-AE94-33287835D3AC}"/>
    <dgm:cxn modelId="{998392E4-4EE1-4A49-9A89-857BB26A6C79}" type="presOf" srcId="{0EC40864-99C5-4FAA-84EB-C12922DB476E}" destId="{1C566026-73E0-47F8-9187-F3C931A1D62B}" srcOrd="0" destOrd="0" presId="urn:microsoft.com/office/officeart/2005/8/layout/lProcess3"/>
    <dgm:cxn modelId="{D260BF88-BA03-461F-A87E-456FA22E3D79}" type="presOf" srcId="{6A06FE71-5711-4024-BC44-416980816DCF}" destId="{6A9DC0F4-15B2-4FB7-9C3D-AE09578F52AA}" srcOrd="0" destOrd="0" presId="urn:microsoft.com/office/officeart/2005/8/layout/lProcess3"/>
    <dgm:cxn modelId="{9909E0F4-397D-4160-9B16-87992C517669}" type="presOf" srcId="{7BE42F00-8974-4E5C-81E9-3B606A976010}" destId="{E8C4A6FE-900F-44CE-AA95-A0E8C8EC0F21}" srcOrd="0" destOrd="0" presId="urn:microsoft.com/office/officeart/2005/8/layout/lProcess3"/>
    <dgm:cxn modelId="{100AD915-4855-4C22-B774-D88C72B47759}" type="presParOf" srcId="{E8C4A6FE-900F-44CE-AA95-A0E8C8EC0F21}" destId="{2DBB1875-A088-46F5-B51E-8B83DED7060E}" srcOrd="0" destOrd="0" presId="urn:microsoft.com/office/officeart/2005/8/layout/lProcess3"/>
    <dgm:cxn modelId="{4367D2F6-7550-467E-A17E-E27DB924A3A8}" type="presParOf" srcId="{2DBB1875-A088-46F5-B51E-8B83DED7060E}" destId="{1C566026-73E0-47F8-9187-F3C931A1D62B}" srcOrd="0" destOrd="0" presId="urn:microsoft.com/office/officeart/2005/8/layout/lProcess3"/>
    <dgm:cxn modelId="{9A87337A-3D23-454D-955D-B84D794EA55C}" type="presParOf" srcId="{E8C4A6FE-900F-44CE-AA95-A0E8C8EC0F21}" destId="{E6337A5E-17D2-4F18-90FD-997847E2A85C}" srcOrd="1" destOrd="0" presId="urn:microsoft.com/office/officeart/2005/8/layout/lProcess3"/>
    <dgm:cxn modelId="{B50F96FE-0201-43F6-8262-785AB00471D7}" type="presParOf" srcId="{E8C4A6FE-900F-44CE-AA95-A0E8C8EC0F21}" destId="{D34332A9-21C4-400D-B0A3-CDEFBF7AE115}" srcOrd="2" destOrd="0" presId="urn:microsoft.com/office/officeart/2005/8/layout/lProcess3"/>
    <dgm:cxn modelId="{F79879A3-825D-40BD-A01D-EBB7DBE9FEB6}" type="presParOf" srcId="{D34332A9-21C4-400D-B0A3-CDEFBF7AE115}" destId="{6A9DC0F4-15B2-4FB7-9C3D-AE09578F52AA}"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6C1321-842A-43FE-A534-072F2DD19C6F}" type="doc">
      <dgm:prSet loTypeId="urn:microsoft.com/office/officeart/2005/8/layout/vList5" loCatId="list" qsTypeId="urn:microsoft.com/office/officeart/2005/8/quickstyle/3d1" qsCatId="3D" csTypeId="urn:microsoft.com/office/officeart/2005/8/colors/colorful1#3" csCatId="colorful"/>
      <dgm:spPr/>
      <dgm:t>
        <a:bodyPr/>
        <a:lstStyle/>
        <a:p>
          <a:endParaRPr lang="es-ES"/>
        </a:p>
      </dgm:t>
    </dgm:pt>
    <dgm:pt modelId="{714D3A2E-5EA9-44ED-B7A9-299564FE01F5}">
      <dgm:prSet/>
      <dgm:spPr/>
      <dgm:t>
        <a:bodyPr/>
        <a:lstStyle/>
        <a:p>
          <a:pPr rtl="0"/>
          <a:r>
            <a:rPr lang="es-ES" dirty="0" smtClean="0"/>
            <a:t>Seleccionar</a:t>
          </a:r>
          <a:endParaRPr lang="es-ES" dirty="0"/>
        </a:p>
      </dgm:t>
    </dgm:pt>
    <dgm:pt modelId="{02D419EE-5493-409A-A77E-B48B0A11AAD4}" type="parTrans" cxnId="{0E37E599-972C-4A32-ADE7-57E19023E696}">
      <dgm:prSet/>
      <dgm:spPr/>
      <dgm:t>
        <a:bodyPr/>
        <a:lstStyle/>
        <a:p>
          <a:endParaRPr lang="es-ES"/>
        </a:p>
      </dgm:t>
    </dgm:pt>
    <dgm:pt modelId="{86EA05F0-02B8-47A9-843A-4D97B9470D91}" type="sibTrans" cxnId="{0E37E599-972C-4A32-ADE7-57E19023E696}">
      <dgm:prSet/>
      <dgm:spPr/>
      <dgm:t>
        <a:bodyPr/>
        <a:lstStyle/>
        <a:p>
          <a:endParaRPr lang="es-ES"/>
        </a:p>
      </dgm:t>
    </dgm:pt>
    <dgm:pt modelId="{A51EADAE-9F68-4C12-9857-701861B0CBDC}">
      <dgm:prSet/>
      <dgm:spPr/>
      <dgm:t>
        <a:bodyPr/>
        <a:lstStyle/>
        <a:p>
          <a:pPr rtl="0"/>
          <a:r>
            <a:rPr lang="es-ES" smtClean="0"/>
            <a:t>Mirar</a:t>
          </a:r>
          <a:endParaRPr lang="es-ES"/>
        </a:p>
      </dgm:t>
    </dgm:pt>
    <dgm:pt modelId="{EBED84A0-EB0C-4A49-BBBA-4FC2CFA9EBD9}" type="parTrans" cxnId="{DB83A936-96D6-49A9-8FB5-750D8FD35891}">
      <dgm:prSet/>
      <dgm:spPr/>
      <dgm:t>
        <a:bodyPr/>
        <a:lstStyle/>
        <a:p>
          <a:endParaRPr lang="es-ES"/>
        </a:p>
      </dgm:t>
    </dgm:pt>
    <dgm:pt modelId="{B8B01AD2-2FCC-48D2-86C2-FF8A295397D6}" type="sibTrans" cxnId="{DB83A936-96D6-49A9-8FB5-750D8FD35891}">
      <dgm:prSet/>
      <dgm:spPr/>
      <dgm:t>
        <a:bodyPr/>
        <a:lstStyle/>
        <a:p>
          <a:endParaRPr lang="es-ES"/>
        </a:p>
      </dgm:t>
    </dgm:pt>
    <dgm:pt modelId="{7047D212-B86B-4D87-8A62-2A08BADC8BA7}">
      <dgm:prSet/>
      <dgm:spPr/>
      <dgm:t>
        <a:bodyPr/>
        <a:lstStyle/>
        <a:p>
          <a:pPr rtl="0"/>
          <a:r>
            <a:rPr lang="es-ES" smtClean="0"/>
            <a:t>Ojear</a:t>
          </a:r>
          <a:endParaRPr lang="es-ES"/>
        </a:p>
      </dgm:t>
    </dgm:pt>
    <dgm:pt modelId="{A3B01623-15AE-411E-9F0E-6ABF87DD4190}" type="parTrans" cxnId="{2049C201-981C-4418-9DA4-2B1C795A8A43}">
      <dgm:prSet/>
      <dgm:spPr/>
      <dgm:t>
        <a:bodyPr/>
        <a:lstStyle/>
        <a:p>
          <a:endParaRPr lang="es-ES"/>
        </a:p>
      </dgm:t>
    </dgm:pt>
    <dgm:pt modelId="{75F9797D-FC6D-4744-A779-E8A9E7BCBD32}" type="sibTrans" cxnId="{2049C201-981C-4418-9DA4-2B1C795A8A43}">
      <dgm:prSet/>
      <dgm:spPr/>
      <dgm:t>
        <a:bodyPr/>
        <a:lstStyle/>
        <a:p>
          <a:endParaRPr lang="es-ES"/>
        </a:p>
      </dgm:t>
    </dgm:pt>
    <dgm:pt modelId="{7BB6CE27-D99B-4168-88C0-84C87D5BBAB6}">
      <dgm:prSet/>
      <dgm:spPr/>
      <dgm:t>
        <a:bodyPr/>
        <a:lstStyle/>
        <a:p>
          <a:pPr rtl="0"/>
          <a:r>
            <a:rPr lang="es-ES" smtClean="0"/>
            <a:t>Cotejar</a:t>
          </a:r>
          <a:endParaRPr lang="es-ES"/>
        </a:p>
      </dgm:t>
    </dgm:pt>
    <dgm:pt modelId="{AAF3730D-5C79-48AB-B80E-45F9934469CE}" type="parTrans" cxnId="{C5B2F376-E9C0-44EB-A010-419ABA1D4B73}">
      <dgm:prSet/>
      <dgm:spPr/>
      <dgm:t>
        <a:bodyPr/>
        <a:lstStyle/>
        <a:p>
          <a:endParaRPr lang="es-ES"/>
        </a:p>
      </dgm:t>
    </dgm:pt>
    <dgm:pt modelId="{61676E87-B5C5-4347-804F-0877B65E7417}" type="sibTrans" cxnId="{C5B2F376-E9C0-44EB-A010-419ABA1D4B73}">
      <dgm:prSet/>
      <dgm:spPr/>
      <dgm:t>
        <a:bodyPr/>
        <a:lstStyle/>
        <a:p>
          <a:endParaRPr lang="es-ES"/>
        </a:p>
      </dgm:t>
    </dgm:pt>
    <dgm:pt modelId="{5A35C8FE-359B-4823-B83E-14B362163CFA}">
      <dgm:prSet/>
      <dgm:spPr/>
      <dgm:t>
        <a:bodyPr/>
        <a:lstStyle/>
        <a:p>
          <a:pPr rtl="0"/>
          <a:r>
            <a:rPr lang="es-ES" smtClean="0"/>
            <a:t>Explorar</a:t>
          </a:r>
          <a:endParaRPr lang="es-ES"/>
        </a:p>
      </dgm:t>
    </dgm:pt>
    <dgm:pt modelId="{40105A7D-00BE-4519-A42F-453C4434B4A2}" type="parTrans" cxnId="{2C17F999-D938-401E-9470-9B9560D71D72}">
      <dgm:prSet/>
      <dgm:spPr/>
      <dgm:t>
        <a:bodyPr/>
        <a:lstStyle/>
        <a:p>
          <a:endParaRPr lang="es-ES"/>
        </a:p>
      </dgm:t>
    </dgm:pt>
    <dgm:pt modelId="{B1105282-0F75-4F37-9468-4BF01949F73C}" type="sibTrans" cxnId="{2C17F999-D938-401E-9470-9B9560D71D72}">
      <dgm:prSet/>
      <dgm:spPr/>
      <dgm:t>
        <a:bodyPr/>
        <a:lstStyle/>
        <a:p>
          <a:endParaRPr lang="es-ES"/>
        </a:p>
      </dgm:t>
    </dgm:pt>
    <dgm:pt modelId="{2256E5C0-0094-4BAC-A40B-2A547CA6C1AC}">
      <dgm:prSet/>
      <dgm:spPr/>
      <dgm:t>
        <a:bodyPr/>
        <a:lstStyle/>
        <a:p>
          <a:pPr rtl="0"/>
          <a:r>
            <a:rPr lang="es-ES" smtClean="0"/>
            <a:t>Sintetizar</a:t>
          </a:r>
          <a:endParaRPr lang="es-ES"/>
        </a:p>
      </dgm:t>
    </dgm:pt>
    <dgm:pt modelId="{B8DE03C4-9266-444F-9FE7-B469745752A1}" type="parTrans" cxnId="{16062AB7-20E8-40D1-98E3-1DBD85C71790}">
      <dgm:prSet/>
      <dgm:spPr/>
      <dgm:t>
        <a:bodyPr/>
        <a:lstStyle/>
        <a:p>
          <a:endParaRPr lang="es-ES"/>
        </a:p>
      </dgm:t>
    </dgm:pt>
    <dgm:pt modelId="{ABE4A59A-27DD-42FD-B2F4-EA7A23042EA1}" type="sibTrans" cxnId="{16062AB7-20E8-40D1-98E3-1DBD85C71790}">
      <dgm:prSet/>
      <dgm:spPr/>
      <dgm:t>
        <a:bodyPr/>
        <a:lstStyle/>
        <a:p>
          <a:endParaRPr lang="es-ES"/>
        </a:p>
      </dgm:t>
    </dgm:pt>
    <dgm:pt modelId="{71B7FE03-9857-4146-8E83-22274DE028A8}">
      <dgm:prSet/>
      <dgm:spPr/>
      <dgm:t>
        <a:bodyPr/>
        <a:lstStyle/>
        <a:p>
          <a:pPr rtl="0"/>
          <a:r>
            <a:rPr lang="es-ES" smtClean="0"/>
            <a:t>Expandir</a:t>
          </a:r>
          <a:endParaRPr lang="es-ES"/>
        </a:p>
      </dgm:t>
    </dgm:pt>
    <dgm:pt modelId="{0D0720FC-5F76-42E3-94D3-236F60C8ACED}" type="parTrans" cxnId="{0BF4F1F0-135A-4407-AC54-8C9369A892CB}">
      <dgm:prSet/>
      <dgm:spPr/>
      <dgm:t>
        <a:bodyPr/>
        <a:lstStyle/>
        <a:p>
          <a:endParaRPr lang="es-ES"/>
        </a:p>
      </dgm:t>
    </dgm:pt>
    <dgm:pt modelId="{BE33CDDB-D4D7-4B8B-9642-0D21A6200E2B}" type="sibTrans" cxnId="{0BF4F1F0-135A-4407-AC54-8C9369A892CB}">
      <dgm:prSet/>
      <dgm:spPr/>
      <dgm:t>
        <a:bodyPr/>
        <a:lstStyle/>
        <a:p>
          <a:endParaRPr lang="es-ES"/>
        </a:p>
      </dgm:t>
    </dgm:pt>
    <dgm:pt modelId="{01C1FC89-9854-4A6B-A19A-1F95B2980D07}">
      <dgm:prSet/>
      <dgm:spPr/>
      <dgm:t>
        <a:bodyPr/>
        <a:lstStyle/>
        <a:p>
          <a:pPr rtl="0"/>
          <a:r>
            <a:rPr lang="es-ES" smtClean="0"/>
            <a:t>Compartir</a:t>
          </a:r>
          <a:endParaRPr lang="es-ES"/>
        </a:p>
      </dgm:t>
    </dgm:pt>
    <dgm:pt modelId="{C8445321-E7F0-4F2B-96E0-8B6C9474583B}" type="parTrans" cxnId="{0A4403B1-8FCB-437B-A808-2443C0787337}">
      <dgm:prSet/>
      <dgm:spPr/>
      <dgm:t>
        <a:bodyPr/>
        <a:lstStyle/>
        <a:p>
          <a:endParaRPr lang="es-ES"/>
        </a:p>
      </dgm:t>
    </dgm:pt>
    <dgm:pt modelId="{6B2D872A-0BD5-4D36-95D8-2ECAA07F736D}" type="sibTrans" cxnId="{0A4403B1-8FCB-437B-A808-2443C0787337}">
      <dgm:prSet/>
      <dgm:spPr/>
      <dgm:t>
        <a:bodyPr/>
        <a:lstStyle/>
        <a:p>
          <a:endParaRPr lang="es-ES"/>
        </a:p>
      </dgm:t>
    </dgm:pt>
    <dgm:pt modelId="{FD90FFA3-635F-4886-86A8-A1471A8A3787}">
      <dgm:prSet/>
      <dgm:spPr/>
      <dgm:t>
        <a:bodyPr/>
        <a:lstStyle/>
        <a:p>
          <a:pPr rtl="0"/>
          <a:r>
            <a:rPr lang="es-ES" smtClean="0"/>
            <a:t>Evaluar</a:t>
          </a:r>
          <a:endParaRPr lang="es-ES"/>
        </a:p>
      </dgm:t>
    </dgm:pt>
    <dgm:pt modelId="{B7082FDD-3C1B-4B84-B7E3-0F6228B9CAB6}" type="parTrans" cxnId="{8BB701E5-02B9-463F-A7E3-E61D0BD4FBCE}">
      <dgm:prSet/>
      <dgm:spPr/>
      <dgm:t>
        <a:bodyPr/>
        <a:lstStyle/>
        <a:p>
          <a:endParaRPr lang="es-ES"/>
        </a:p>
      </dgm:t>
    </dgm:pt>
    <dgm:pt modelId="{902C7D6C-89C8-4282-83A2-38410E430E84}" type="sibTrans" cxnId="{8BB701E5-02B9-463F-A7E3-E61D0BD4FBCE}">
      <dgm:prSet/>
      <dgm:spPr/>
      <dgm:t>
        <a:bodyPr/>
        <a:lstStyle/>
        <a:p>
          <a:endParaRPr lang="es-ES"/>
        </a:p>
      </dgm:t>
    </dgm:pt>
    <dgm:pt modelId="{1F529D07-E57C-4FE8-8CDE-0466CCEC5B34}">
      <dgm:prSet/>
      <dgm:spPr/>
      <dgm:t>
        <a:bodyPr/>
        <a:lstStyle/>
        <a:p>
          <a:pPr rtl="0"/>
          <a:r>
            <a:rPr lang="es-ES" smtClean="0"/>
            <a:t>Etiquetar</a:t>
          </a:r>
          <a:endParaRPr lang="es-ES"/>
        </a:p>
      </dgm:t>
    </dgm:pt>
    <dgm:pt modelId="{E3F54906-C3F1-4051-9BA7-FBCCCF1EAD10}" type="parTrans" cxnId="{12C7C076-D551-406C-B7BD-E740638D3A25}">
      <dgm:prSet/>
      <dgm:spPr/>
      <dgm:t>
        <a:bodyPr/>
        <a:lstStyle/>
        <a:p>
          <a:endParaRPr lang="es-ES"/>
        </a:p>
      </dgm:t>
    </dgm:pt>
    <dgm:pt modelId="{DC894078-4FF5-4008-9C28-97C699BB200E}" type="sibTrans" cxnId="{12C7C076-D551-406C-B7BD-E740638D3A25}">
      <dgm:prSet/>
      <dgm:spPr/>
      <dgm:t>
        <a:bodyPr/>
        <a:lstStyle/>
        <a:p>
          <a:endParaRPr lang="es-ES"/>
        </a:p>
      </dgm:t>
    </dgm:pt>
    <dgm:pt modelId="{13EDAB90-B0C4-4013-80C0-661899720306}">
      <dgm:prSet/>
      <dgm:spPr/>
      <dgm:t>
        <a:bodyPr/>
        <a:lstStyle/>
        <a:p>
          <a:pPr rtl="0"/>
          <a:r>
            <a:rPr lang="es-ES" smtClean="0"/>
            <a:t>Reapropiar</a:t>
          </a:r>
          <a:endParaRPr lang="es-ES"/>
        </a:p>
      </dgm:t>
    </dgm:pt>
    <dgm:pt modelId="{FD182F7A-E0E3-475A-ABCE-730771193255}" type="parTrans" cxnId="{D00F156B-76BF-4D62-BEC8-32F32DD5438F}">
      <dgm:prSet/>
      <dgm:spPr/>
      <dgm:t>
        <a:bodyPr/>
        <a:lstStyle/>
        <a:p>
          <a:endParaRPr lang="es-ES"/>
        </a:p>
      </dgm:t>
    </dgm:pt>
    <dgm:pt modelId="{02E9BA2C-FC1F-411D-B057-EC5BA2EF7A38}" type="sibTrans" cxnId="{D00F156B-76BF-4D62-BEC8-32F32DD5438F}">
      <dgm:prSet/>
      <dgm:spPr/>
      <dgm:t>
        <a:bodyPr/>
        <a:lstStyle/>
        <a:p>
          <a:endParaRPr lang="es-ES"/>
        </a:p>
      </dgm:t>
    </dgm:pt>
    <dgm:pt modelId="{9E0EABBF-BA71-4295-9A71-BD4047D67A57}">
      <dgm:prSet/>
      <dgm:spPr/>
      <dgm:t>
        <a:bodyPr/>
        <a:lstStyle/>
        <a:p>
          <a:pPr rtl="0"/>
          <a:r>
            <a:rPr lang="es-ES" smtClean="0"/>
            <a:t>Socializar</a:t>
          </a:r>
          <a:endParaRPr lang="es-ES"/>
        </a:p>
      </dgm:t>
    </dgm:pt>
    <dgm:pt modelId="{D4488213-5D68-4F04-9054-ADB20F1055F7}" type="parTrans" cxnId="{5C5A23CF-660A-4C69-80F4-67106E480817}">
      <dgm:prSet/>
      <dgm:spPr/>
      <dgm:t>
        <a:bodyPr/>
        <a:lstStyle/>
        <a:p>
          <a:endParaRPr lang="es-ES"/>
        </a:p>
      </dgm:t>
    </dgm:pt>
    <dgm:pt modelId="{477A41C9-4FA1-4BE8-B015-9D2C3E7B96A0}" type="sibTrans" cxnId="{5C5A23CF-660A-4C69-80F4-67106E480817}">
      <dgm:prSet/>
      <dgm:spPr/>
      <dgm:t>
        <a:bodyPr/>
        <a:lstStyle/>
        <a:p>
          <a:endParaRPr lang="es-ES"/>
        </a:p>
      </dgm:t>
    </dgm:pt>
    <dgm:pt modelId="{1EF90225-F78A-45E1-AD8D-074661F46F7C}">
      <dgm:prSet/>
      <dgm:spPr/>
      <dgm:t>
        <a:bodyPr/>
        <a:lstStyle/>
        <a:p>
          <a:pPr rtl="0"/>
          <a:r>
            <a:rPr lang="es-ES" smtClean="0"/>
            <a:t>Colaborar</a:t>
          </a:r>
          <a:endParaRPr lang="es-ES"/>
        </a:p>
      </dgm:t>
    </dgm:pt>
    <dgm:pt modelId="{44266B15-B8C5-496D-A167-2588BAAAB7B9}" type="parTrans" cxnId="{8B3CE0E4-E3E6-4AA5-8F60-863443BC8027}">
      <dgm:prSet/>
      <dgm:spPr/>
      <dgm:t>
        <a:bodyPr/>
        <a:lstStyle/>
        <a:p>
          <a:endParaRPr lang="es-ES"/>
        </a:p>
      </dgm:t>
    </dgm:pt>
    <dgm:pt modelId="{28F5D423-72E2-4B75-93C1-82C6D2DCC46F}" type="sibTrans" cxnId="{8B3CE0E4-E3E6-4AA5-8F60-863443BC8027}">
      <dgm:prSet/>
      <dgm:spPr/>
      <dgm:t>
        <a:bodyPr/>
        <a:lstStyle/>
        <a:p>
          <a:endParaRPr lang="es-ES"/>
        </a:p>
      </dgm:t>
    </dgm:pt>
    <dgm:pt modelId="{85505C13-2196-44D3-8820-C5B4B21137A9}">
      <dgm:prSet/>
      <dgm:spPr/>
      <dgm:t>
        <a:bodyPr/>
        <a:lstStyle/>
        <a:p>
          <a:pPr rtl="0"/>
          <a:r>
            <a:rPr lang="es-ES" smtClean="0"/>
            <a:t>Navegar</a:t>
          </a:r>
          <a:endParaRPr lang="es-ES"/>
        </a:p>
      </dgm:t>
    </dgm:pt>
    <dgm:pt modelId="{2DEAC946-9D43-4538-84EC-DF38540FA38B}" type="parTrans" cxnId="{DA7F14B4-4914-4CDA-81C3-37A000EB4365}">
      <dgm:prSet/>
      <dgm:spPr/>
      <dgm:t>
        <a:bodyPr/>
        <a:lstStyle/>
        <a:p>
          <a:endParaRPr lang="es-ES"/>
        </a:p>
      </dgm:t>
    </dgm:pt>
    <dgm:pt modelId="{A21FD04A-1BE3-487A-80AD-D4FF005021D6}" type="sibTrans" cxnId="{DA7F14B4-4914-4CDA-81C3-37A000EB4365}">
      <dgm:prSet/>
      <dgm:spPr/>
      <dgm:t>
        <a:bodyPr/>
        <a:lstStyle/>
        <a:p>
          <a:endParaRPr lang="es-ES"/>
        </a:p>
      </dgm:t>
    </dgm:pt>
    <dgm:pt modelId="{9560C48E-6879-4C75-B397-512A37E5D0A2}">
      <dgm:prSet/>
      <dgm:spPr/>
      <dgm:t>
        <a:bodyPr/>
        <a:lstStyle/>
        <a:p>
          <a:pPr rtl="0"/>
          <a:r>
            <a:rPr lang="es-ES" smtClean="0"/>
            <a:t>Buscar</a:t>
          </a:r>
          <a:endParaRPr lang="es-ES"/>
        </a:p>
      </dgm:t>
    </dgm:pt>
    <dgm:pt modelId="{D6D33DAB-A8FB-4D1C-94B7-CDC9035D28A3}" type="parTrans" cxnId="{6FE28661-8BB9-4F6C-B864-C38B47C0D231}">
      <dgm:prSet/>
      <dgm:spPr/>
      <dgm:t>
        <a:bodyPr/>
        <a:lstStyle/>
        <a:p>
          <a:endParaRPr lang="es-ES"/>
        </a:p>
      </dgm:t>
    </dgm:pt>
    <dgm:pt modelId="{B0975AB0-5A4A-4F99-9CD5-511A2E5CD587}" type="sibTrans" cxnId="{6FE28661-8BB9-4F6C-B864-C38B47C0D231}">
      <dgm:prSet/>
      <dgm:spPr/>
      <dgm:t>
        <a:bodyPr/>
        <a:lstStyle/>
        <a:p>
          <a:endParaRPr lang="es-ES"/>
        </a:p>
      </dgm:t>
    </dgm:pt>
    <dgm:pt modelId="{A801BF55-7EE9-48BF-9969-BFB36965EF13}" type="pres">
      <dgm:prSet presAssocID="{116C1321-842A-43FE-A534-072F2DD19C6F}" presName="Name0" presStyleCnt="0">
        <dgm:presLayoutVars>
          <dgm:dir/>
          <dgm:animLvl val="lvl"/>
          <dgm:resizeHandles val="exact"/>
        </dgm:presLayoutVars>
      </dgm:prSet>
      <dgm:spPr/>
      <dgm:t>
        <a:bodyPr/>
        <a:lstStyle/>
        <a:p>
          <a:endParaRPr lang="es-ES"/>
        </a:p>
      </dgm:t>
    </dgm:pt>
    <dgm:pt modelId="{1018CA63-674E-425D-89B5-FDF6BBC93058}" type="pres">
      <dgm:prSet presAssocID="{714D3A2E-5EA9-44ED-B7A9-299564FE01F5}" presName="linNode" presStyleCnt="0"/>
      <dgm:spPr/>
    </dgm:pt>
    <dgm:pt modelId="{7A81C2CE-7280-4A31-8638-6BB14ED02AB2}" type="pres">
      <dgm:prSet presAssocID="{714D3A2E-5EA9-44ED-B7A9-299564FE01F5}" presName="parentText" presStyleLbl="node1" presStyleIdx="0" presStyleCnt="15">
        <dgm:presLayoutVars>
          <dgm:chMax val="1"/>
          <dgm:bulletEnabled val="1"/>
        </dgm:presLayoutVars>
      </dgm:prSet>
      <dgm:spPr/>
      <dgm:t>
        <a:bodyPr/>
        <a:lstStyle/>
        <a:p>
          <a:endParaRPr lang="es-ES"/>
        </a:p>
      </dgm:t>
    </dgm:pt>
    <dgm:pt modelId="{3CE7AFE1-4169-43BA-A3FA-4955CCF6764A}" type="pres">
      <dgm:prSet presAssocID="{86EA05F0-02B8-47A9-843A-4D97B9470D91}" presName="sp" presStyleCnt="0"/>
      <dgm:spPr/>
    </dgm:pt>
    <dgm:pt modelId="{22B98D9D-5250-48EF-9DE0-D4A9253242BA}" type="pres">
      <dgm:prSet presAssocID="{A51EADAE-9F68-4C12-9857-701861B0CBDC}" presName="linNode" presStyleCnt="0"/>
      <dgm:spPr/>
    </dgm:pt>
    <dgm:pt modelId="{71378C27-D6C5-4A87-87A8-49CAEEF62DC7}" type="pres">
      <dgm:prSet presAssocID="{A51EADAE-9F68-4C12-9857-701861B0CBDC}" presName="parentText" presStyleLbl="node1" presStyleIdx="1" presStyleCnt="15">
        <dgm:presLayoutVars>
          <dgm:chMax val="1"/>
          <dgm:bulletEnabled val="1"/>
        </dgm:presLayoutVars>
      </dgm:prSet>
      <dgm:spPr/>
      <dgm:t>
        <a:bodyPr/>
        <a:lstStyle/>
        <a:p>
          <a:endParaRPr lang="es-ES"/>
        </a:p>
      </dgm:t>
    </dgm:pt>
    <dgm:pt modelId="{599B50DD-6F50-494A-9294-551EC0624FA9}" type="pres">
      <dgm:prSet presAssocID="{B8B01AD2-2FCC-48D2-86C2-FF8A295397D6}" presName="sp" presStyleCnt="0"/>
      <dgm:spPr/>
    </dgm:pt>
    <dgm:pt modelId="{B4577B5F-472F-4AF7-B5AB-CB30BEA99DAC}" type="pres">
      <dgm:prSet presAssocID="{7047D212-B86B-4D87-8A62-2A08BADC8BA7}" presName="linNode" presStyleCnt="0"/>
      <dgm:spPr/>
    </dgm:pt>
    <dgm:pt modelId="{C0135A6F-624F-401D-9EDE-F9D3BD1BA98F}" type="pres">
      <dgm:prSet presAssocID="{7047D212-B86B-4D87-8A62-2A08BADC8BA7}" presName="parentText" presStyleLbl="node1" presStyleIdx="2" presStyleCnt="15">
        <dgm:presLayoutVars>
          <dgm:chMax val="1"/>
          <dgm:bulletEnabled val="1"/>
        </dgm:presLayoutVars>
      </dgm:prSet>
      <dgm:spPr/>
      <dgm:t>
        <a:bodyPr/>
        <a:lstStyle/>
        <a:p>
          <a:endParaRPr lang="es-ES"/>
        </a:p>
      </dgm:t>
    </dgm:pt>
    <dgm:pt modelId="{C5503E27-4394-49E1-88AC-1F2721051FD2}" type="pres">
      <dgm:prSet presAssocID="{75F9797D-FC6D-4744-A779-E8A9E7BCBD32}" presName="sp" presStyleCnt="0"/>
      <dgm:spPr/>
    </dgm:pt>
    <dgm:pt modelId="{C6EB4C46-3D23-4CD8-B6FD-2D5CAE4B74B1}" type="pres">
      <dgm:prSet presAssocID="{7BB6CE27-D99B-4168-88C0-84C87D5BBAB6}" presName="linNode" presStyleCnt="0"/>
      <dgm:spPr/>
    </dgm:pt>
    <dgm:pt modelId="{49BD394E-888B-4972-85F8-C9C3F65381F7}" type="pres">
      <dgm:prSet presAssocID="{7BB6CE27-D99B-4168-88C0-84C87D5BBAB6}" presName="parentText" presStyleLbl="node1" presStyleIdx="3" presStyleCnt="15">
        <dgm:presLayoutVars>
          <dgm:chMax val="1"/>
          <dgm:bulletEnabled val="1"/>
        </dgm:presLayoutVars>
      </dgm:prSet>
      <dgm:spPr/>
      <dgm:t>
        <a:bodyPr/>
        <a:lstStyle/>
        <a:p>
          <a:endParaRPr lang="es-ES"/>
        </a:p>
      </dgm:t>
    </dgm:pt>
    <dgm:pt modelId="{DD1AC5C6-CFB2-4798-8EAF-6DAB9FCD697D}" type="pres">
      <dgm:prSet presAssocID="{61676E87-B5C5-4347-804F-0877B65E7417}" presName="sp" presStyleCnt="0"/>
      <dgm:spPr/>
    </dgm:pt>
    <dgm:pt modelId="{F23B6978-AEB9-4C21-BD02-3F1A4D8377F7}" type="pres">
      <dgm:prSet presAssocID="{5A35C8FE-359B-4823-B83E-14B362163CFA}" presName="linNode" presStyleCnt="0"/>
      <dgm:spPr/>
    </dgm:pt>
    <dgm:pt modelId="{1B3AC969-83A9-4F63-B484-96EAA220DB43}" type="pres">
      <dgm:prSet presAssocID="{5A35C8FE-359B-4823-B83E-14B362163CFA}" presName="parentText" presStyleLbl="node1" presStyleIdx="4" presStyleCnt="15">
        <dgm:presLayoutVars>
          <dgm:chMax val="1"/>
          <dgm:bulletEnabled val="1"/>
        </dgm:presLayoutVars>
      </dgm:prSet>
      <dgm:spPr/>
      <dgm:t>
        <a:bodyPr/>
        <a:lstStyle/>
        <a:p>
          <a:endParaRPr lang="es-ES"/>
        </a:p>
      </dgm:t>
    </dgm:pt>
    <dgm:pt modelId="{41A5D3B9-E603-41AC-B660-0DD22EF5220C}" type="pres">
      <dgm:prSet presAssocID="{B1105282-0F75-4F37-9468-4BF01949F73C}" presName="sp" presStyleCnt="0"/>
      <dgm:spPr/>
    </dgm:pt>
    <dgm:pt modelId="{C40C3A33-1EA1-438D-8E38-495F31A1CBD1}" type="pres">
      <dgm:prSet presAssocID="{2256E5C0-0094-4BAC-A40B-2A547CA6C1AC}" presName="linNode" presStyleCnt="0"/>
      <dgm:spPr/>
    </dgm:pt>
    <dgm:pt modelId="{CFBA83FD-04B8-4901-BC6E-2187265337EF}" type="pres">
      <dgm:prSet presAssocID="{2256E5C0-0094-4BAC-A40B-2A547CA6C1AC}" presName="parentText" presStyleLbl="node1" presStyleIdx="5" presStyleCnt="15">
        <dgm:presLayoutVars>
          <dgm:chMax val="1"/>
          <dgm:bulletEnabled val="1"/>
        </dgm:presLayoutVars>
      </dgm:prSet>
      <dgm:spPr/>
      <dgm:t>
        <a:bodyPr/>
        <a:lstStyle/>
        <a:p>
          <a:endParaRPr lang="es-ES"/>
        </a:p>
      </dgm:t>
    </dgm:pt>
    <dgm:pt modelId="{5DF9402A-193E-423C-B7B1-C8B608F3A3AE}" type="pres">
      <dgm:prSet presAssocID="{ABE4A59A-27DD-42FD-B2F4-EA7A23042EA1}" presName="sp" presStyleCnt="0"/>
      <dgm:spPr/>
    </dgm:pt>
    <dgm:pt modelId="{C9125F4C-FCC6-45C8-A340-A5B80CA508A4}" type="pres">
      <dgm:prSet presAssocID="{71B7FE03-9857-4146-8E83-22274DE028A8}" presName="linNode" presStyleCnt="0"/>
      <dgm:spPr/>
    </dgm:pt>
    <dgm:pt modelId="{945769AF-9362-4497-975E-103A57770712}" type="pres">
      <dgm:prSet presAssocID="{71B7FE03-9857-4146-8E83-22274DE028A8}" presName="parentText" presStyleLbl="node1" presStyleIdx="6" presStyleCnt="15">
        <dgm:presLayoutVars>
          <dgm:chMax val="1"/>
          <dgm:bulletEnabled val="1"/>
        </dgm:presLayoutVars>
      </dgm:prSet>
      <dgm:spPr/>
      <dgm:t>
        <a:bodyPr/>
        <a:lstStyle/>
        <a:p>
          <a:endParaRPr lang="es-ES"/>
        </a:p>
      </dgm:t>
    </dgm:pt>
    <dgm:pt modelId="{333AEEBC-771B-4764-9B3A-C7385A85B432}" type="pres">
      <dgm:prSet presAssocID="{BE33CDDB-D4D7-4B8B-9642-0D21A6200E2B}" presName="sp" presStyleCnt="0"/>
      <dgm:spPr/>
    </dgm:pt>
    <dgm:pt modelId="{574F5712-8F38-4F3E-AC80-E0D8BE6553E3}" type="pres">
      <dgm:prSet presAssocID="{01C1FC89-9854-4A6B-A19A-1F95B2980D07}" presName="linNode" presStyleCnt="0"/>
      <dgm:spPr/>
    </dgm:pt>
    <dgm:pt modelId="{147575C7-5D50-4E38-A50A-6E9AE5AFEFB2}" type="pres">
      <dgm:prSet presAssocID="{01C1FC89-9854-4A6B-A19A-1F95B2980D07}" presName="parentText" presStyleLbl="node1" presStyleIdx="7" presStyleCnt="15">
        <dgm:presLayoutVars>
          <dgm:chMax val="1"/>
          <dgm:bulletEnabled val="1"/>
        </dgm:presLayoutVars>
      </dgm:prSet>
      <dgm:spPr/>
      <dgm:t>
        <a:bodyPr/>
        <a:lstStyle/>
        <a:p>
          <a:endParaRPr lang="es-ES"/>
        </a:p>
      </dgm:t>
    </dgm:pt>
    <dgm:pt modelId="{7F89D5F3-E3B7-4F1D-8A6B-B18437F29F09}" type="pres">
      <dgm:prSet presAssocID="{6B2D872A-0BD5-4D36-95D8-2ECAA07F736D}" presName="sp" presStyleCnt="0"/>
      <dgm:spPr/>
    </dgm:pt>
    <dgm:pt modelId="{E4F3C188-A4E7-4CD7-B764-BA80C1CAA35F}" type="pres">
      <dgm:prSet presAssocID="{FD90FFA3-635F-4886-86A8-A1471A8A3787}" presName="linNode" presStyleCnt="0"/>
      <dgm:spPr/>
    </dgm:pt>
    <dgm:pt modelId="{4ECB978E-DC70-4F09-AAEE-F013C4354032}" type="pres">
      <dgm:prSet presAssocID="{FD90FFA3-635F-4886-86A8-A1471A8A3787}" presName="parentText" presStyleLbl="node1" presStyleIdx="8" presStyleCnt="15">
        <dgm:presLayoutVars>
          <dgm:chMax val="1"/>
          <dgm:bulletEnabled val="1"/>
        </dgm:presLayoutVars>
      </dgm:prSet>
      <dgm:spPr/>
      <dgm:t>
        <a:bodyPr/>
        <a:lstStyle/>
        <a:p>
          <a:endParaRPr lang="es-ES"/>
        </a:p>
      </dgm:t>
    </dgm:pt>
    <dgm:pt modelId="{0F3A6C21-DA2F-4D68-9411-C7E148424FC5}" type="pres">
      <dgm:prSet presAssocID="{902C7D6C-89C8-4282-83A2-38410E430E84}" presName="sp" presStyleCnt="0"/>
      <dgm:spPr/>
    </dgm:pt>
    <dgm:pt modelId="{59164610-8A75-4A27-8F09-6F04D782A3C1}" type="pres">
      <dgm:prSet presAssocID="{1F529D07-E57C-4FE8-8CDE-0466CCEC5B34}" presName="linNode" presStyleCnt="0"/>
      <dgm:spPr/>
    </dgm:pt>
    <dgm:pt modelId="{CD9AC3BD-D732-4B35-A368-62CAEBACBE9A}" type="pres">
      <dgm:prSet presAssocID="{1F529D07-E57C-4FE8-8CDE-0466CCEC5B34}" presName="parentText" presStyleLbl="node1" presStyleIdx="9" presStyleCnt="15">
        <dgm:presLayoutVars>
          <dgm:chMax val="1"/>
          <dgm:bulletEnabled val="1"/>
        </dgm:presLayoutVars>
      </dgm:prSet>
      <dgm:spPr/>
      <dgm:t>
        <a:bodyPr/>
        <a:lstStyle/>
        <a:p>
          <a:endParaRPr lang="es-ES"/>
        </a:p>
      </dgm:t>
    </dgm:pt>
    <dgm:pt modelId="{7E88F6CE-8785-4D99-A0CD-199109099C58}" type="pres">
      <dgm:prSet presAssocID="{DC894078-4FF5-4008-9C28-97C699BB200E}" presName="sp" presStyleCnt="0"/>
      <dgm:spPr/>
    </dgm:pt>
    <dgm:pt modelId="{B5685FD3-73CE-4A55-97D7-166CE0D2656A}" type="pres">
      <dgm:prSet presAssocID="{13EDAB90-B0C4-4013-80C0-661899720306}" presName="linNode" presStyleCnt="0"/>
      <dgm:spPr/>
    </dgm:pt>
    <dgm:pt modelId="{94208B07-E2F2-4ED2-8DA2-4A2B51385B63}" type="pres">
      <dgm:prSet presAssocID="{13EDAB90-B0C4-4013-80C0-661899720306}" presName="parentText" presStyleLbl="node1" presStyleIdx="10" presStyleCnt="15">
        <dgm:presLayoutVars>
          <dgm:chMax val="1"/>
          <dgm:bulletEnabled val="1"/>
        </dgm:presLayoutVars>
      </dgm:prSet>
      <dgm:spPr/>
      <dgm:t>
        <a:bodyPr/>
        <a:lstStyle/>
        <a:p>
          <a:endParaRPr lang="es-ES"/>
        </a:p>
      </dgm:t>
    </dgm:pt>
    <dgm:pt modelId="{5B979093-3F53-4B7E-9CA1-35E84DA8E782}" type="pres">
      <dgm:prSet presAssocID="{02E9BA2C-FC1F-411D-B057-EC5BA2EF7A38}" presName="sp" presStyleCnt="0"/>
      <dgm:spPr/>
    </dgm:pt>
    <dgm:pt modelId="{B6621427-3712-4700-A567-A2A2F9A8211D}" type="pres">
      <dgm:prSet presAssocID="{9E0EABBF-BA71-4295-9A71-BD4047D67A57}" presName="linNode" presStyleCnt="0"/>
      <dgm:spPr/>
    </dgm:pt>
    <dgm:pt modelId="{6ED36A40-DC76-43DE-B4B3-D087341B4A24}" type="pres">
      <dgm:prSet presAssocID="{9E0EABBF-BA71-4295-9A71-BD4047D67A57}" presName="parentText" presStyleLbl="node1" presStyleIdx="11" presStyleCnt="15">
        <dgm:presLayoutVars>
          <dgm:chMax val="1"/>
          <dgm:bulletEnabled val="1"/>
        </dgm:presLayoutVars>
      </dgm:prSet>
      <dgm:spPr/>
      <dgm:t>
        <a:bodyPr/>
        <a:lstStyle/>
        <a:p>
          <a:endParaRPr lang="es-ES"/>
        </a:p>
      </dgm:t>
    </dgm:pt>
    <dgm:pt modelId="{814AB76F-9AEA-439E-8FC7-A4D2653A67D2}" type="pres">
      <dgm:prSet presAssocID="{477A41C9-4FA1-4BE8-B015-9D2C3E7B96A0}" presName="sp" presStyleCnt="0"/>
      <dgm:spPr/>
    </dgm:pt>
    <dgm:pt modelId="{60872532-AD0C-4184-92DC-CD40295E0130}" type="pres">
      <dgm:prSet presAssocID="{1EF90225-F78A-45E1-AD8D-074661F46F7C}" presName="linNode" presStyleCnt="0"/>
      <dgm:spPr/>
    </dgm:pt>
    <dgm:pt modelId="{EECD3C5F-3FD2-477B-9337-4F658AFB7447}" type="pres">
      <dgm:prSet presAssocID="{1EF90225-F78A-45E1-AD8D-074661F46F7C}" presName="parentText" presStyleLbl="node1" presStyleIdx="12" presStyleCnt="15">
        <dgm:presLayoutVars>
          <dgm:chMax val="1"/>
          <dgm:bulletEnabled val="1"/>
        </dgm:presLayoutVars>
      </dgm:prSet>
      <dgm:spPr/>
      <dgm:t>
        <a:bodyPr/>
        <a:lstStyle/>
        <a:p>
          <a:endParaRPr lang="es-ES"/>
        </a:p>
      </dgm:t>
    </dgm:pt>
    <dgm:pt modelId="{A6795C59-7D7E-4498-9AFE-72E7BC02605A}" type="pres">
      <dgm:prSet presAssocID="{28F5D423-72E2-4B75-93C1-82C6D2DCC46F}" presName="sp" presStyleCnt="0"/>
      <dgm:spPr/>
    </dgm:pt>
    <dgm:pt modelId="{48872366-ED84-4532-BD7A-EA9B122BC6ED}" type="pres">
      <dgm:prSet presAssocID="{85505C13-2196-44D3-8820-C5B4B21137A9}" presName="linNode" presStyleCnt="0"/>
      <dgm:spPr/>
    </dgm:pt>
    <dgm:pt modelId="{08E7D3D8-EF64-4538-8EBF-B69DD6D1503B}" type="pres">
      <dgm:prSet presAssocID="{85505C13-2196-44D3-8820-C5B4B21137A9}" presName="parentText" presStyleLbl="node1" presStyleIdx="13" presStyleCnt="15">
        <dgm:presLayoutVars>
          <dgm:chMax val="1"/>
          <dgm:bulletEnabled val="1"/>
        </dgm:presLayoutVars>
      </dgm:prSet>
      <dgm:spPr/>
      <dgm:t>
        <a:bodyPr/>
        <a:lstStyle/>
        <a:p>
          <a:endParaRPr lang="es-ES"/>
        </a:p>
      </dgm:t>
    </dgm:pt>
    <dgm:pt modelId="{049D7814-C6B2-497A-9BBB-FAA880E3DA87}" type="pres">
      <dgm:prSet presAssocID="{A21FD04A-1BE3-487A-80AD-D4FF005021D6}" presName="sp" presStyleCnt="0"/>
      <dgm:spPr/>
    </dgm:pt>
    <dgm:pt modelId="{F3F0FD74-1E9F-456F-BC75-FABCDB507D3F}" type="pres">
      <dgm:prSet presAssocID="{9560C48E-6879-4C75-B397-512A37E5D0A2}" presName="linNode" presStyleCnt="0"/>
      <dgm:spPr/>
    </dgm:pt>
    <dgm:pt modelId="{C5008908-A21F-4CAA-8ED7-B2255652A260}" type="pres">
      <dgm:prSet presAssocID="{9560C48E-6879-4C75-B397-512A37E5D0A2}" presName="parentText" presStyleLbl="node1" presStyleIdx="14" presStyleCnt="15">
        <dgm:presLayoutVars>
          <dgm:chMax val="1"/>
          <dgm:bulletEnabled val="1"/>
        </dgm:presLayoutVars>
      </dgm:prSet>
      <dgm:spPr/>
      <dgm:t>
        <a:bodyPr/>
        <a:lstStyle/>
        <a:p>
          <a:endParaRPr lang="es-ES"/>
        </a:p>
      </dgm:t>
    </dgm:pt>
  </dgm:ptLst>
  <dgm:cxnLst>
    <dgm:cxn modelId="{5C5A23CF-660A-4C69-80F4-67106E480817}" srcId="{116C1321-842A-43FE-A534-072F2DD19C6F}" destId="{9E0EABBF-BA71-4295-9A71-BD4047D67A57}" srcOrd="11" destOrd="0" parTransId="{D4488213-5D68-4F04-9054-ADB20F1055F7}" sibTransId="{477A41C9-4FA1-4BE8-B015-9D2C3E7B96A0}"/>
    <dgm:cxn modelId="{BF78A13F-3D19-4B53-9931-DAEF522E2F82}" type="presOf" srcId="{13EDAB90-B0C4-4013-80C0-661899720306}" destId="{94208B07-E2F2-4ED2-8DA2-4A2B51385B63}" srcOrd="0" destOrd="0" presId="urn:microsoft.com/office/officeart/2005/8/layout/vList5"/>
    <dgm:cxn modelId="{0BF4F1F0-135A-4407-AC54-8C9369A892CB}" srcId="{116C1321-842A-43FE-A534-072F2DD19C6F}" destId="{71B7FE03-9857-4146-8E83-22274DE028A8}" srcOrd="6" destOrd="0" parTransId="{0D0720FC-5F76-42E3-94D3-236F60C8ACED}" sibTransId="{BE33CDDB-D4D7-4B8B-9642-0D21A6200E2B}"/>
    <dgm:cxn modelId="{D00F156B-76BF-4D62-BEC8-32F32DD5438F}" srcId="{116C1321-842A-43FE-A534-072F2DD19C6F}" destId="{13EDAB90-B0C4-4013-80C0-661899720306}" srcOrd="10" destOrd="0" parTransId="{FD182F7A-E0E3-475A-ABCE-730771193255}" sibTransId="{02E9BA2C-FC1F-411D-B057-EC5BA2EF7A38}"/>
    <dgm:cxn modelId="{69EB7B64-2919-43BD-8337-E5749FDB8CB3}" type="presOf" srcId="{714D3A2E-5EA9-44ED-B7A9-299564FE01F5}" destId="{7A81C2CE-7280-4A31-8638-6BB14ED02AB2}" srcOrd="0" destOrd="0" presId="urn:microsoft.com/office/officeart/2005/8/layout/vList5"/>
    <dgm:cxn modelId="{2C17F999-D938-401E-9470-9B9560D71D72}" srcId="{116C1321-842A-43FE-A534-072F2DD19C6F}" destId="{5A35C8FE-359B-4823-B83E-14B362163CFA}" srcOrd="4" destOrd="0" parTransId="{40105A7D-00BE-4519-A42F-453C4434B4A2}" sibTransId="{B1105282-0F75-4F37-9468-4BF01949F73C}"/>
    <dgm:cxn modelId="{DB83A936-96D6-49A9-8FB5-750D8FD35891}" srcId="{116C1321-842A-43FE-A534-072F2DD19C6F}" destId="{A51EADAE-9F68-4C12-9857-701861B0CBDC}" srcOrd="1" destOrd="0" parTransId="{EBED84A0-EB0C-4A49-BBBA-4FC2CFA9EBD9}" sibTransId="{B8B01AD2-2FCC-48D2-86C2-FF8A295397D6}"/>
    <dgm:cxn modelId="{2AB521CE-538C-4411-8321-22E2BFDB7331}" type="presOf" srcId="{7047D212-B86B-4D87-8A62-2A08BADC8BA7}" destId="{C0135A6F-624F-401D-9EDE-F9D3BD1BA98F}" srcOrd="0" destOrd="0" presId="urn:microsoft.com/office/officeart/2005/8/layout/vList5"/>
    <dgm:cxn modelId="{702C48D8-3706-4CB4-A6D7-91B307104154}" type="presOf" srcId="{7BB6CE27-D99B-4168-88C0-84C87D5BBAB6}" destId="{49BD394E-888B-4972-85F8-C9C3F65381F7}" srcOrd="0" destOrd="0" presId="urn:microsoft.com/office/officeart/2005/8/layout/vList5"/>
    <dgm:cxn modelId="{8B3CE0E4-E3E6-4AA5-8F60-863443BC8027}" srcId="{116C1321-842A-43FE-A534-072F2DD19C6F}" destId="{1EF90225-F78A-45E1-AD8D-074661F46F7C}" srcOrd="12" destOrd="0" parTransId="{44266B15-B8C5-496D-A167-2588BAAAB7B9}" sibTransId="{28F5D423-72E2-4B75-93C1-82C6D2DCC46F}"/>
    <dgm:cxn modelId="{DCBC9B4E-4C86-40BB-8671-9556F0CABE65}" type="presOf" srcId="{71B7FE03-9857-4146-8E83-22274DE028A8}" destId="{945769AF-9362-4497-975E-103A57770712}" srcOrd="0" destOrd="0" presId="urn:microsoft.com/office/officeart/2005/8/layout/vList5"/>
    <dgm:cxn modelId="{07E16E02-C4DD-45AF-8FE2-D880AC4F806E}" type="presOf" srcId="{9560C48E-6879-4C75-B397-512A37E5D0A2}" destId="{C5008908-A21F-4CAA-8ED7-B2255652A260}" srcOrd="0" destOrd="0" presId="urn:microsoft.com/office/officeart/2005/8/layout/vList5"/>
    <dgm:cxn modelId="{C5B2F376-E9C0-44EB-A010-419ABA1D4B73}" srcId="{116C1321-842A-43FE-A534-072F2DD19C6F}" destId="{7BB6CE27-D99B-4168-88C0-84C87D5BBAB6}" srcOrd="3" destOrd="0" parTransId="{AAF3730D-5C79-48AB-B80E-45F9934469CE}" sibTransId="{61676E87-B5C5-4347-804F-0877B65E7417}"/>
    <dgm:cxn modelId="{FBC55E5C-D7ED-4F0E-8229-8F8BF33EAEB0}" type="presOf" srcId="{01C1FC89-9854-4A6B-A19A-1F95B2980D07}" destId="{147575C7-5D50-4E38-A50A-6E9AE5AFEFB2}" srcOrd="0" destOrd="0" presId="urn:microsoft.com/office/officeart/2005/8/layout/vList5"/>
    <dgm:cxn modelId="{6FE28661-8BB9-4F6C-B864-C38B47C0D231}" srcId="{116C1321-842A-43FE-A534-072F2DD19C6F}" destId="{9560C48E-6879-4C75-B397-512A37E5D0A2}" srcOrd="14" destOrd="0" parTransId="{D6D33DAB-A8FB-4D1C-94B7-CDC9035D28A3}" sibTransId="{B0975AB0-5A4A-4F99-9CD5-511A2E5CD587}"/>
    <dgm:cxn modelId="{F109671D-804B-4243-AA21-38EE74BB24D7}" type="presOf" srcId="{1EF90225-F78A-45E1-AD8D-074661F46F7C}" destId="{EECD3C5F-3FD2-477B-9337-4F658AFB7447}" srcOrd="0" destOrd="0" presId="urn:microsoft.com/office/officeart/2005/8/layout/vList5"/>
    <dgm:cxn modelId="{2049C201-981C-4418-9DA4-2B1C795A8A43}" srcId="{116C1321-842A-43FE-A534-072F2DD19C6F}" destId="{7047D212-B86B-4D87-8A62-2A08BADC8BA7}" srcOrd="2" destOrd="0" parTransId="{A3B01623-15AE-411E-9F0E-6ABF87DD4190}" sibTransId="{75F9797D-FC6D-4744-A779-E8A9E7BCBD32}"/>
    <dgm:cxn modelId="{4D09005D-23C3-42D9-9AD2-69FC5BA8D926}" type="presOf" srcId="{116C1321-842A-43FE-A534-072F2DD19C6F}" destId="{A801BF55-7EE9-48BF-9969-BFB36965EF13}" srcOrd="0" destOrd="0" presId="urn:microsoft.com/office/officeart/2005/8/layout/vList5"/>
    <dgm:cxn modelId="{B6CB3263-A4B6-45EE-87CF-1E26CE309E77}" type="presOf" srcId="{A51EADAE-9F68-4C12-9857-701861B0CBDC}" destId="{71378C27-D6C5-4A87-87A8-49CAEEF62DC7}" srcOrd="0" destOrd="0" presId="urn:microsoft.com/office/officeart/2005/8/layout/vList5"/>
    <dgm:cxn modelId="{053984BB-9D6B-4FB0-BF75-D5DA31240587}" type="presOf" srcId="{9E0EABBF-BA71-4295-9A71-BD4047D67A57}" destId="{6ED36A40-DC76-43DE-B4B3-D087341B4A24}" srcOrd="0" destOrd="0" presId="urn:microsoft.com/office/officeart/2005/8/layout/vList5"/>
    <dgm:cxn modelId="{952F8254-50A9-4769-B901-81153304E7A4}" type="presOf" srcId="{85505C13-2196-44D3-8820-C5B4B21137A9}" destId="{08E7D3D8-EF64-4538-8EBF-B69DD6D1503B}" srcOrd="0" destOrd="0" presId="urn:microsoft.com/office/officeart/2005/8/layout/vList5"/>
    <dgm:cxn modelId="{8BB701E5-02B9-463F-A7E3-E61D0BD4FBCE}" srcId="{116C1321-842A-43FE-A534-072F2DD19C6F}" destId="{FD90FFA3-635F-4886-86A8-A1471A8A3787}" srcOrd="8" destOrd="0" parTransId="{B7082FDD-3C1B-4B84-B7E3-0F6228B9CAB6}" sibTransId="{902C7D6C-89C8-4282-83A2-38410E430E84}"/>
    <dgm:cxn modelId="{CC717482-E73B-4ACB-87CE-C179B73A7A6B}" type="presOf" srcId="{5A35C8FE-359B-4823-B83E-14B362163CFA}" destId="{1B3AC969-83A9-4F63-B484-96EAA220DB43}" srcOrd="0" destOrd="0" presId="urn:microsoft.com/office/officeart/2005/8/layout/vList5"/>
    <dgm:cxn modelId="{DA7F14B4-4914-4CDA-81C3-37A000EB4365}" srcId="{116C1321-842A-43FE-A534-072F2DD19C6F}" destId="{85505C13-2196-44D3-8820-C5B4B21137A9}" srcOrd="13" destOrd="0" parTransId="{2DEAC946-9D43-4538-84EC-DF38540FA38B}" sibTransId="{A21FD04A-1BE3-487A-80AD-D4FF005021D6}"/>
    <dgm:cxn modelId="{8665D405-99DC-4A9A-9578-6645BA86E098}" type="presOf" srcId="{FD90FFA3-635F-4886-86A8-A1471A8A3787}" destId="{4ECB978E-DC70-4F09-AAEE-F013C4354032}" srcOrd="0" destOrd="0" presId="urn:microsoft.com/office/officeart/2005/8/layout/vList5"/>
    <dgm:cxn modelId="{12C7C076-D551-406C-B7BD-E740638D3A25}" srcId="{116C1321-842A-43FE-A534-072F2DD19C6F}" destId="{1F529D07-E57C-4FE8-8CDE-0466CCEC5B34}" srcOrd="9" destOrd="0" parTransId="{E3F54906-C3F1-4051-9BA7-FBCCCF1EAD10}" sibTransId="{DC894078-4FF5-4008-9C28-97C699BB200E}"/>
    <dgm:cxn modelId="{5CF67594-98C2-427A-9E42-D77570631F0A}" type="presOf" srcId="{1F529D07-E57C-4FE8-8CDE-0466CCEC5B34}" destId="{CD9AC3BD-D732-4B35-A368-62CAEBACBE9A}" srcOrd="0" destOrd="0" presId="urn:microsoft.com/office/officeart/2005/8/layout/vList5"/>
    <dgm:cxn modelId="{0E37E599-972C-4A32-ADE7-57E19023E696}" srcId="{116C1321-842A-43FE-A534-072F2DD19C6F}" destId="{714D3A2E-5EA9-44ED-B7A9-299564FE01F5}" srcOrd="0" destOrd="0" parTransId="{02D419EE-5493-409A-A77E-B48B0A11AAD4}" sibTransId="{86EA05F0-02B8-47A9-843A-4D97B9470D91}"/>
    <dgm:cxn modelId="{0A4403B1-8FCB-437B-A808-2443C0787337}" srcId="{116C1321-842A-43FE-A534-072F2DD19C6F}" destId="{01C1FC89-9854-4A6B-A19A-1F95B2980D07}" srcOrd="7" destOrd="0" parTransId="{C8445321-E7F0-4F2B-96E0-8B6C9474583B}" sibTransId="{6B2D872A-0BD5-4D36-95D8-2ECAA07F736D}"/>
    <dgm:cxn modelId="{16062AB7-20E8-40D1-98E3-1DBD85C71790}" srcId="{116C1321-842A-43FE-A534-072F2DD19C6F}" destId="{2256E5C0-0094-4BAC-A40B-2A547CA6C1AC}" srcOrd="5" destOrd="0" parTransId="{B8DE03C4-9266-444F-9FE7-B469745752A1}" sibTransId="{ABE4A59A-27DD-42FD-B2F4-EA7A23042EA1}"/>
    <dgm:cxn modelId="{F50953B5-5611-4186-B05D-A9B78FFF48E0}" type="presOf" srcId="{2256E5C0-0094-4BAC-A40B-2A547CA6C1AC}" destId="{CFBA83FD-04B8-4901-BC6E-2187265337EF}" srcOrd="0" destOrd="0" presId="urn:microsoft.com/office/officeart/2005/8/layout/vList5"/>
    <dgm:cxn modelId="{C0A2BCF5-D093-4765-97D7-96BA3FB52759}" type="presParOf" srcId="{A801BF55-7EE9-48BF-9969-BFB36965EF13}" destId="{1018CA63-674E-425D-89B5-FDF6BBC93058}" srcOrd="0" destOrd="0" presId="urn:microsoft.com/office/officeart/2005/8/layout/vList5"/>
    <dgm:cxn modelId="{80E86D57-7990-4558-A779-94C672791EAC}" type="presParOf" srcId="{1018CA63-674E-425D-89B5-FDF6BBC93058}" destId="{7A81C2CE-7280-4A31-8638-6BB14ED02AB2}" srcOrd="0" destOrd="0" presId="urn:microsoft.com/office/officeart/2005/8/layout/vList5"/>
    <dgm:cxn modelId="{ACDECCAC-1CA7-405F-B386-0A3AB0489696}" type="presParOf" srcId="{A801BF55-7EE9-48BF-9969-BFB36965EF13}" destId="{3CE7AFE1-4169-43BA-A3FA-4955CCF6764A}" srcOrd="1" destOrd="0" presId="urn:microsoft.com/office/officeart/2005/8/layout/vList5"/>
    <dgm:cxn modelId="{9F4FE7CA-DC24-40AD-8561-D2A0FDF07114}" type="presParOf" srcId="{A801BF55-7EE9-48BF-9969-BFB36965EF13}" destId="{22B98D9D-5250-48EF-9DE0-D4A9253242BA}" srcOrd="2" destOrd="0" presId="urn:microsoft.com/office/officeart/2005/8/layout/vList5"/>
    <dgm:cxn modelId="{BB960114-0C9C-459D-97FF-0DB2DB459160}" type="presParOf" srcId="{22B98D9D-5250-48EF-9DE0-D4A9253242BA}" destId="{71378C27-D6C5-4A87-87A8-49CAEEF62DC7}" srcOrd="0" destOrd="0" presId="urn:microsoft.com/office/officeart/2005/8/layout/vList5"/>
    <dgm:cxn modelId="{C3830727-61AB-4B93-BACE-6C14947A6915}" type="presParOf" srcId="{A801BF55-7EE9-48BF-9969-BFB36965EF13}" destId="{599B50DD-6F50-494A-9294-551EC0624FA9}" srcOrd="3" destOrd="0" presId="urn:microsoft.com/office/officeart/2005/8/layout/vList5"/>
    <dgm:cxn modelId="{41B91905-6892-43E7-A710-0E846949A1A7}" type="presParOf" srcId="{A801BF55-7EE9-48BF-9969-BFB36965EF13}" destId="{B4577B5F-472F-4AF7-B5AB-CB30BEA99DAC}" srcOrd="4" destOrd="0" presId="urn:microsoft.com/office/officeart/2005/8/layout/vList5"/>
    <dgm:cxn modelId="{DCBF4755-7C1C-4A6F-A450-E4143A0F2A6E}" type="presParOf" srcId="{B4577B5F-472F-4AF7-B5AB-CB30BEA99DAC}" destId="{C0135A6F-624F-401D-9EDE-F9D3BD1BA98F}" srcOrd="0" destOrd="0" presId="urn:microsoft.com/office/officeart/2005/8/layout/vList5"/>
    <dgm:cxn modelId="{A87009CC-F15F-4891-B54A-6E574B40BE0A}" type="presParOf" srcId="{A801BF55-7EE9-48BF-9969-BFB36965EF13}" destId="{C5503E27-4394-49E1-88AC-1F2721051FD2}" srcOrd="5" destOrd="0" presId="urn:microsoft.com/office/officeart/2005/8/layout/vList5"/>
    <dgm:cxn modelId="{E5D9BF14-751F-4A93-ACEB-44F4D5CECCB0}" type="presParOf" srcId="{A801BF55-7EE9-48BF-9969-BFB36965EF13}" destId="{C6EB4C46-3D23-4CD8-B6FD-2D5CAE4B74B1}" srcOrd="6" destOrd="0" presId="urn:microsoft.com/office/officeart/2005/8/layout/vList5"/>
    <dgm:cxn modelId="{33FE32B9-7F6A-4E33-A45B-8DEF067BE6C4}" type="presParOf" srcId="{C6EB4C46-3D23-4CD8-B6FD-2D5CAE4B74B1}" destId="{49BD394E-888B-4972-85F8-C9C3F65381F7}" srcOrd="0" destOrd="0" presId="urn:microsoft.com/office/officeart/2005/8/layout/vList5"/>
    <dgm:cxn modelId="{712B79DA-2186-4502-9ABD-0D4ABD7D11A1}" type="presParOf" srcId="{A801BF55-7EE9-48BF-9969-BFB36965EF13}" destId="{DD1AC5C6-CFB2-4798-8EAF-6DAB9FCD697D}" srcOrd="7" destOrd="0" presId="urn:microsoft.com/office/officeart/2005/8/layout/vList5"/>
    <dgm:cxn modelId="{AAC38792-F26A-486C-8B12-B409725D951F}" type="presParOf" srcId="{A801BF55-7EE9-48BF-9969-BFB36965EF13}" destId="{F23B6978-AEB9-4C21-BD02-3F1A4D8377F7}" srcOrd="8" destOrd="0" presId="urn:microsoft.com/office/officeart/2005/8/layout/vList5"/>
    <dgm:cxn modelId="{C0508944-4A1C-47FD-991C-9BC7BFF39AE2}" type="presParOf" srcId="{F23B6978-AEB9-4C21-BD02-3F1A4D8377F7}" destId="{1B3AC969-83A9-4F63-B484-96EAA220DB43}" srcOrd="0" destOrd="0" presId="urn:microsoft.com/office/officeart/2005/8/layout/vList5"/>
    <dgm:cxn modelId="{8ABA3723-C604-4856-B89D-F675E6B58667}" type="presParOf" srcId="{A801BF55-7EE9-48BF-9969-BFB36965EF13}" destId="{41A5D3B9-E603-41AC-B660-0DD22EF5220C}" srcOrd="9" destOrd="0" presId="urn:microsoft.com/office/officeart/2005/8/layout/vList5"/>
    <dgm:cxn modelId="{7D79E218-F01B-482D-B8C3-52BA1A0ED508}" type="presParOf" srcId="{A801BF55-7EE9-48BF-9969-BFB36965EF13}" destId="{C40C3A33-1EA1-438D-8E38-495F31A1CBD1}" srcOrd="10" destOrd="0" presId="urn:microsoft.com/office/officeart/2005/8/layout/vList5"/>
    <dgm:cxn modelId="{156508C4-27AE-4A0D-A6DC-FD53FAF5C217}" type="presParOf" srcId="{C40C3A33-1EA1-438D-8E38-495F31A1CBD1}" destId="{CFBA83FD-04B8-4901-BC6E-2187265337EF}" srcOrd="0" destOrd="0" presId="urn:microsoft.com/office/officeart/2005/8/layout/vList5"/>
    <dgm:cxn modelId="{D0C8788E-21A7-4F3E-AD7A-18CA5D880F73}" type="presParOf" srcId="{A801BF55-7EE9-48BF-9969-BFB36965EF13}" destId="{5DF9402A-193E-423C-B7B1-C8B608F3A3AE}" srcOrd="11" destOrd="0" presId="urn:microsoft.com/office/officeart/2005/8/layout/vList5"/>
    <dgm:cxn modelId="{8928458E-931D-40FD-BE4B-74A07BC89F94}" type="presParOf" srcId="{A801BF55-7EE9-48BF-9969-BFB36965EF13}" destId="{C9125F4C-FCC6-45C8-A340-A5B80CA508A4}" srcOrd="12" destOrd="0" presId="urn:microsoft.com/office/officeart/2005/8/layout/vList5"/>
    <dgm:cxn modelId="{3DBE904C-676F-4DF1-905E-578FF96EDB3F}" type="presParOf" srcId="{C9125F4C-FCC6-45C8-A340-A5B80CA508A4}" destId="{945769AF-9362-4497-975E-103A57770712}" srcOrd="0" destOrd="0" presId="urn:microsoft.com/office/officeart/2005/8/layout/vList5"/>
    <dgm:cxn modelId="{F2B96A53-1F3B-4318-9FAD-8FAE8345A3C4}" type="presParOf" srcId="{A801BF55-7EE9-48BF-9969-BFB36965EF13}" destId="{333AEEBC-771B-4764-9B3A-C7385A85B432}" srcOrd="13" destOrd="0" presId="urn:microsoft.com/office/officeart/2005/8/layout/vList5"/>
    <dgm:cxn modelId="{ABE07038-6D9E-42E1-85E4-3F1BAAF00FB1}" type="presParOf" srcId="{A801BF55-7EE9-48BF-9969-BFB36965EF13}" destId="{574F5712-8F38-4F3E-AC80-E0D8BE6553E3}" srcOrd="14" destOrd="0" presId="urn:microsoft.com/office/officeart/2005/8/layout/vList5"/>
    <dgm:cxn modelId="{CF0BE3FA-73A7-4D2F-93E4-594C731CA9DD}" type="presParOf" srcId="{574F5712-8F38-4F3E-AC80-E0D8BE6553E3}" destId="{147575C7-5D50-4E38-A50A-6E9AE5AFEFB2}" srcOrd="0" destOrd="0" presId="urn:microsoft.com/office/officeart/2005/8/layout/vList5"/>
    <dgm:cxn modelId="{0DD915FF-B186-4BD1-9DE4-AF87D6ACA101}" type="presParOf" srcId="{A801BF55-7EE9-48BF-9969-BFB36965EF13}" destId="{7F89D5F3-E3B7-4F1D-8A6B-B18437F29F09}" srcOrd="15" destOrd="0" presId="urn:microsoft.com/office/officeart/2005/8/layout/vList5"/>
    <dgm:cxn modelId="{2CF4BAD9-6874-45A4-B03E-AD1138111796}" type="presParOf" srcId="{A801BF55-7EE9-48BF-9969-BFB36965EF13}" destId="{E4F3C188-A4E7-4CD7-B764-BA80C1CAA35F}" srcOrd="16" destOrd="0" presId="urn:microsoft.com/office/officeart/2005/8/layout/vList5"/>
    <dgm:cxn modelId="{69677E65-D284-470D-B4CF-AB720BD2974C}" type="presParOf" srcId="{E4F3C188-A4E7-4CD7-B764-BA80C1CAA35F}" destId="{4ECB978E-DC70-4F09-AAEE-F013C4354032}" srcOrd="0" destOrd="0" presId="urn:microsoft.com/office/officeart/2005/8/layout/vList5"/>
    <dgm:cxn modelId="{9F9C4BD7-9349-43DE-86D2-4EBEE65F90F7}" type="presParOf" srcId="{A801BF55-7EE9-48BF-9969-BFB36965EF13}" destId="{0F3A6C21-DA2F-4D68-9411-C7E148424FC5}" srcOrd="17" destOrd="0" presId="urn:microsoft.com/office/officeart/2005/8/layout/vList5"/>
    <dgm:cxn modelId="{829CCEEF-FE90-4ED2-9FA0-69C50A22C916}" type="presParOf" srcId="{A801BF55-7EE9-48BF-9969-BFB36965EF13}" destId="{59164610-8A75-4A27-8F09-6F04D782A3C1}" srcOrd="18" destOrd="0" presId="urn:microsoft.com/office/officeart/2005/8/layout/vList5"/>
    <dgm:cxn modelId="{758BB8B6-7563-4FA4-BF72-57EE89B615CE}" type="presParOf" srcId="{59164610-8A75-4A27-8F09-6F04D782A3C1}" destId="{CD9AC3BD-D732-4B35-A368-62CAEBACBE9A}" srcOrd="0" destOrd="0" presId="urn:microsoft.com/office/officeart/2005/8/layout/vList5"/>
    <dgm:cxn modelId="{701535F5-CFC2-4220-A9F8-DE0283528358}" type="presParOf" srcId="{A801BF55-7EE9-48BF-9969-BFB36965EF13}" destId="{7E88F6CE-8785-4D99-A0CD-199109099C58}" srcOrd="19" destOrd="0" presId="urn:microsoft.com/office/officeart/2005/8/layout/vList5"/>
    <dgm:cxn modelId="{E4B9B989-ADC1-4F14-9936-C8C3AC1ED79A}" type="presParOf" srcId="{A801BF55-7EE9-48BF-9969-BFB36965EF13}" destId="{B5685FD3-73CE-4A55-97D7-166CE0D2656A}" srcOrd="20" destOrd="0" presId="urn:microsoft.com/office/officeart/2005/8/layout/vList5"/>
    <dgm:cxn modelId="{5E83C796-8672-40FD-85C2-0240DACF1C34}" type="presParOf" srcId="{B5685FD3-73CE-4A55-97D7-166CE0D2656A}" destId="{94208B07-E2F2-4ED2-8DA2-4A2B51385B63}" srcOrd="0" destOrd="0" presId="urn:microsoft.com/office/officeart/2005/8/layout/vList5"/>
    <dgm:cxn modelId="{46971EB5-8C61-454C-A707-D017F8E43829}" type="presParOf" srcId="{A801BF55-7EE9-48BF-9969-BFB36965EF13}" destId="{5B979093-3F53-4B7E-9CA1-35E84DA8E782}" srcOrd="21" destOrd="0" presId="urn:microsoft.com/office/officeart/2005/8/layout/vList5"/>
    <dgm:cxn modelId="{EABAB37F-ECEA-49B9-945A-5E1A55E35F69}" type="presParOf" srcId="{A801BF55-7EE9-48BF-9969-BFB36965EF13}" destId="{B6621427-3712-4700-A567-A2A2F9A8211D}" srcOrd="22" destOrd="0" presId="urn:microsoft.com/office/officeart/2005/8/layout/vList5"/>
    <dgm:cxn modelId="{BAC7415A-FF36-4C08-9D87-4C1D65BAA396}" type="presParOf" srcId="{B6621427-3712-4700-A567-A2A2F9A8211D}" destId="{6ED36A40-DC76-43DE-B4B3-D087341B4A24}" srcOrd="0" destOrd="0" presId="urn:microsoft.com/office/officeart/2005/8/layout/vList5"/>
    <dgm:cxn modelId="{2B507090-EF9A-4928-8C55-03E5DB76859C}" type="presParOf" srcId="{A801BF55-7EE9-48BF-9969-BFB36965EF13}" destId="{814AB76F-9AEA-439E-8FC7-A4D2653A67D2}" srcOrd="23" destOrd="0" presId="urn:microsoft.com/office/officeart/2005/8/layout/vList5"/>
    <dgm:cxn modelId="{087910C4-6A0F-4A76-80BD-926166152CA6}" type="presParOf" srcId="{A801BF55-7EE9-48BF-9969-BFB36965EF13}" destId="{60872532-AD0C-4184-92DC-CD40295E0130}" srcOrd="24" destOrd="0" presId="urn:microsoft.com/office/officeart/2005/8/layout/vList5"/>
    <dgm:cxn modelId="{119C3311-EAD7-4EF2-91BD-8A7A43A428C6}" type="presParOf" srcId="{60872532-AD0C-4184-92DC-CD40295E0130}" destId="{EECD3C5F-3FD2-477B-9337-4F658AFB7447}" srcOrd="0" destOrd="0" presId="urn:microsoft.com/office/officeart/2005/8/layout/vList5"/>
    <dgm:cxn modelId="{478DC908-3CCA-4CDC-B183-E4B16DD5D26E}" type="presParOf" srcId="{A801BF55-7EE9-48BF-9969-BFB36965EF13}" destId="{A6795C59-7D7E-4498-9AFE-72E7BC02605A}" srcOrd="25" destOrd="0" presId="urn:microsoft.com/office/officeart/2005/8/layout/vList5"/>
    <dgm:cxn modelId="{CC646BEB-5741-48A3-9947-DAF129B59EAE}" type="presParOf" srcId="{A801BF55-7EE9-48BF-9969-BFB36965EF13}" destId="{48872366-ED84-4532-BD7A-EA9B122BC6ED}" srcOrd="26" destOrd="0" presId="urn:microsoft.com/office/officeart/2005/8/layout/vList5"/>
    <dgm:cxn modelId="{BD8E936F-3CBC-456E-9D11-674601A5E940}" type="presParOf" srcId="{48872366-ED84-4532-BD7A-EA9B122BC6ED}" destId="{08E7D3D8-EF64-4538-8EBF-B69DD6D1503B}" srcOrd="0" destOrd="0" presId="urn:microsoft.com/office/officeart/2005/8/layout/vList5"/>
    <dgm:cxn modelId="{CEF8F3E0-1FF4-4DAC-8E47-59805CACB2B6}" type="presParOf" srcId="{A801BF55-7EE9-48BF-9969-BFB36965EF13}" destId="{049D7814-C6B2-497A-9BBB-FAA880E3DA87}" srcOrd="27" destOrd="0" presId="urn:microsoft.com/office/officeart/2005/8/layout/vList5"/>
    <dgm:cxn modelId="{B60E0FED-750C-4CBC-B653-976E6E6567E1}" type="presParOf" srcId="{A801BF55-7EE9-48BF-9969-BFB36965EF13}" destId="{F3F0FD74-1E9F-456F-BC75-FABCDB507D3F}" srcOrd="28" destOrd="0" presId="urn:microsoft.com/office/officeart/2005/8/layout/vList5"/>
    <dgm:cxn modelId="{28878216-F06F-4EBF-A921-1F68DD01CD82}" type="presParOf" srcId="{F3F0FD74-1E9F-456F-BC75-FABCDB507D3F}" destId="{C5008908-A21F-4CAA-8ED7-B2255652A260}"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E5CAE-BED6-4885-A8E9-74047BBC2A6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563C6EC2-B7F3-4F67-A23B-9E6439C2D289}">
      <dgm:prSet phldrT="[Texto]"/>
      <dgm:spPr/>
      <dgm:t>
        <a:bodyPr/>
        <a:lstStyle/>
        <a:p>
          <a:r>
            <a:rPr lang="es-ES" dirty="0" smtClean="0"/>
            <a:t>Impreso</a:t>
          </a:r>
          <a:endParaRPr lang="es-ES" dirty="0"/>
        </a:p>
      </dgm:t>
    </dgm:pt>
    <dgm:pt modelId="{03737BED-3D39-466E-94B1-DF221DF738D4}" type="parTrans" cxnId="{571948DF-037C-469C-AA7A-9D7F513E72A6}">
      <dgm:prSet/>
      <dgm:spPr/>
      <dgm:t>
        <a:bodyPr/>
        <a:lstStyle/>
        <a:p>
          <a:endParaRPr lang="es-ES"/>
        </a:p>
      </dgm:t>
    </dgm:pt>
    <dgm:pt modelId="{BA3961FF-A87C-4082-9C42-189495D555B1}" type="sibTrans" cxnId="{571948DF-037C-469C-AA7A-9D7F513E72A6}">
      <dgm:prSet/>
      <dgm:spPr/>
      <dgm:t>
        <a:bodyPr/>
        <a:lstStyle/>
        <a:p>
          <a:endParaRPr lang="es-ES"/>
        </a:p>
      </dgm:t>
    </dgm:pt>
    <dgm:pt modelId="{1DAC9175-349D-4D9C-9DCE-D2C0DD5FCF8A}">
      <dgm:prSet phldrT="[Texto]"/>
      <dgm:spPr/>
      <dgm:t>
        <a:bodyPr/>
        <a:lstStyle/>
        <a:p>
          <a:r>
            <a:rPr lang="es-ES" dirty="0" smtClean="0"/>
            <a:t>Saber editorial</a:t>
          </a:r>
          <a:endParaRPr lang="es-ES" dirty="0"/>
        </a:p>
      </dgm:t>
    </dgm:pt>
    <dgm:pt modelId="{FB06E725-FD9A-4565-B860-F2A6164F3F9A}" type="parTrans" cxnId="{EE9EB690-7416-433E-96C3-D5EEFBD54895}">
      <dgm:prSet/>
      <dgm:spPr/>
      <dgm:t>
        <a:bodyPr/>
        <a:lstStyle/>
        <a:p>
          <a:endParaRPr lang="es-ES"/>
        </a:p>
      </dgm:t>
    </dgm:pt>
    <dgm:pt modelId="{77C7ACA5-88FC-43E6-96C1-A0CFBEF29874}" type="sibTrans" cxnId="{EE9EB690-7416-433E-96C3-D5EEFBD54895}">
      <dgm:prSet/>
      <dgm:spPr/>
      <dgm:t>
        <a:bodyPr/>
        <a:lstStyle/>
        <a:p>
          <a:endParaRPr lang="es-ES"/>
        </a:p>
      </dgm:t>
    </dgm:pt>
    <dgm:pt modelId="{1BA9DF6A-14E9-4A32-9ED9-21F822846C48}">
      <dgm:prSet phldrT="[Texto]"/>
      <dgm:spPr/>
      <dgm:t>
        <a:bodyPr/>
        <a:lstStyle/>
        <a:p>
          <a:r>
            <a:rPr lang="es-ES" dirty="0" smtClean="0"/>
            <a:t>Saber documental</a:t>
          </a:r>
          <a:endParaRPr lang="es-ES" dirty="0"/>
        </a:p>
      </dgm:t>
    </dgm:pt>
    <dgm:pt modelId="{B7809A83-8531-4BB8-9801-39F4792A01D4}" type="parTrans" cxnId="{82EEB5B1-39FB-46DE-AD3C-A53CB2A47FEB}">
      <dgm:prSet/>
      <dgm:spPr/>
      <dgm:t>
        <a:bodyPr/>
        <a:lstStyle/>
        <a:p>
          <a:endParaRPr lang="es-ES"/>
        </a:p>
      </dgm:t>
    </dgm:pt>
    <dgm:pt modelId="{AB3C67A7-C7E5-4E0D-A710-23FF21BED5D4}" type="sibTrans" cxnId="{82EEB5B1-39FB-46DE-AD3C-A53CB2A47FEB}">
      <dgm:prSet/>
      <dgm:spPr/>
      <dgm:t>
        <a:bodyPr/>
        <a:lstStyle/>
        <a:p>
          <a:endParaRPr lang="es-ES"/>
        </a:p>
      </dgm:t>
    </dgm:pt>
    <dgm:pt modelId="{CCF57E8A-1817-4850-97E1-91D214737135}" type="pres">
      <dgm:prSet presAssocID="{82DE5CAE-BED6-4885-A8E9-74047BBC2A6A}" presName="diagram" presStyleCnt="0">
        <dgm:presLayoutVars>
          <dgm:chPref val="1"/>
          <dgm:dir/>
          <dgm:animOne val="branch"/>
          <dgm:animLvl val="lvl"/>
          <dgm:resizeHandles val="exact"/>
        </dgm:presLayoutVars>
      </dgm:prSet>
      <dgm:spPr/>
      <dgm:t>
        <a:bodyPr/>
        <a:lstStyle/>
        <a:p>
          <a:endParaRPr lang="es-ES"/>
        </a:p>
      </dgm:t>
    </dgm:pt>
    <dgm:pt modelId="{53430F25-09B8-4C1F-8C3B-D5F249627E59}" type="pres">
      <dgm:prSet presAssocID="{563C6EC2-B7F3-4F67-A23B-9E6439C2D289}" presName="root1" presStyleCnt="0"/>
      <dgm:spPr/>
    </dgm:pt>
    <dgm:pt modelId="{7BAB8CBF-150A-47BA-86DB-1D51F8BC2014}" type="pres">
      <dgm:prSet presAssocID="{563C6EC2-B7F3-4F67-A23B-9E6439C2D289}" presName="LevelOneTextNode" presStyleLbl="node0" presStyleIdx="0" presStyleCnt="1">
        <dgm:presLayoutVars>
          <dgm:chPref val="3"/>
        </dgm:presLayoutVars>
      </dgm:prSet>
      <dgm:spPr/>
      <dgm:t>
        <a:bodyPr/>
        <a:lstStyle/>
        <a:p>
          <a:endParaRPr lang="es-ES"/>
        </a:p>
      </dgm:t>
    </dgm:pt>
    <dgm:pt modelId="{442750C6-2B73-4293-92C0-E414420E7DEB}" type="pres">
      <dgm:prSet presAssocID="{563C6EC2-B7F3-4F67-A23B-9E6439C2D289}" presName="level2hierChild" presStyleCnt="0"/>
      <dgm:spPr/>
    </dgm:pt>
    <dgm:pt modelId="{19710533-367C-4A39-9FD5-8EEB7F99D7CC}" type="pres">
      <dgm:prSet presAssocID="{FB06E725-FD9A-4565-B860-F2A6164F3F9A}" presName="conn2-1" presStyleLbl="parChTrans1D2" presStyleIdx="0" presStyleCnt="2"/>
      <dgm:spPr/>
      <dgm:t>
        <a:bodyPr/>
        <a:lstStyle/>
        <a:p>
          <a:endParaRPr lang="es-ES"/>
        </a:p>
      </dgm:t>
    </dgm:pt>
    <dgm:pt modelId="{FF424A26-9D2C-4D2C-B37D-D4AEA0B80D4B}" type="pres">
      <dgm:prSet presAssocID="{FB06E725-FD9A-4565-B860-F2A6164F3F9A}" presName="connTx" presStyleLbl="parChTrans1D2" presStyleIdx="0" presStyleCnt="2"/>
      <dgm:spPr/>
      <dgm:t>
        <a:bodyPr/>
        <a:lstStyle/>
        <a:p>
          <a:endParaRPr lang="es-ES"/>
        </a:p>
      </dgm:t>
    </dgm:pt>
    <dgm:pt modelId="{7BBE4F0E-B0FE-4FAC-8CA6-D49C6CFF6CF8}" type="pres">
      <dgm:prSet presAssocID="{1DAC9175-349D-4D9C-9DCE-D2C0DD5FCF8A}" presName="root2" presStyleCnt="0"/>
      <dgm:spPr/>
    </dgm:pt>
    <dgm:pt modelId="{793CC369-0A3A-45EA-9E83-8892F63E5855}" type="pres">
      <dgm:prSet presAssocID="{1DAC9175-349D-4D9C-9DCE-D2C0DD5FCF8A}" presName="LevelTwoTextNode" presStyleLbl="node2" presStyleIdx="0" presStyleCnt="2">
        <dgm:presLayoutVars>
          <dgm:chPref val="3"/>
        </dgm:presLayoutVars>
      </dgm:prSet>
      <dgm:spPr/>
      <dgm:t>
        <a:bodyPr/>
        <a:lstStyle/>
        <a:p>
          <a:endParaRPr lang="es-ES"/>
        </a:p>
      </dgm:t>
    </dgm:pt>
    <dgm:pt modelId="{6B13A5B9-0D3C-4CF2-ABDE-8673C113931E}" type="pres">
      <dgm:prSet presAssocID="{1DAC9175-349D-4D9C-9DCE-D2C0DD5FCF8A}" presName="level3hierChild" presStyleCnt="0"/>
      <dgm:spPr/>
    </dgm:pt>
    <dgm:pt modelId="{743B08A6-2EC4-4275-A824-0D81DF3C4115}" type="pres">
      <dgm:prSet presAssocID="{B7809A83-8531-4BB8-9801-39F4792A01D4}" presName="conn2-1" presStyleLbl="parChTrans1D2" presStyleIdx="1" presStyleCnt="2"/>
      <dgm:spPr/>
      <dgm:t>
        <a:bodyPr/>
        <a:lstStyle/>
        <a:p>
          <a:endParaRPr lang="es-ES"/>
        </a:p>
      </dgm:t>
    </dgm:pt>
    <dgm:pt modelId="{42B0A7A8-FC52-4C4C-9943-25DBF7E461AB}" type="pres">
      <dgm:prSet presAssocID="{B7809A83-8531-4BB8-9801-39F4792A01D4}" presName="connTx" presStyleLbl="parChTrans1D2" presStyleIdx="1" presStyleCnt="2"/>
      <dgm:spPr/>
      <dgm:t>
        <a:bodyPr/>
        <a:lstStyle/>
        <a:p>
          <a:endParaRPr lang="es-ES"/>
        </a:p>
      </dgm:t>
    </dgm:pt>
    <dgm:pt modelId="{07E10849-6733-4E1A-B86D-8EDB54BC732B}" type="pres">
      <dgm:prSet presAssocID="{1BA9DF6A-14E9-4A32-9ED9-21F822846C48}" presName="root2" presStyleCnt="0"/>
      <dgm:spPr/>
    </dgm:pt>
    <dgm:pt modelId="{50EBD748-56E9-4C8D-8CA0-A4705F6CED3F}" type="pres">
      <dgm:prSet presAssocID="{1BA9DF6A-14E9-4A32-9ED9-21F822846C48}" presName="LevelTwoTextNode" presStyleLbl="node2" presStyleIdx="1" presStyleCnt="2">
        <dgm:presLayoutVars>
          <dgm:chPref val="3"/>
        </dgm:presLayoutVars>
      </dgm:prSet>
      <dgm:spPr/>
      <dgm:t>
        <a:bodyPr/>
        <a:lstStyle/>
        <a:p>
          <a:endParaRPr lang="es-ES"/>
        </a:p>
      </dgm:t>
    </dgm:pt>
    <dgm:pt modelId="{1A8E659D-0EF3-46EC-8841-CFC86E27F6C8}" type="pres">
      <dgm:prSet presAssocID="{1BA9DF6A-14E9-4A32-9ED9-21F822846C48}" presName="level3hierChild" presStyleCnt="0"/>
      <dgm:spPr/>
    </dgm:pt>
  </dgm:ptLst>
  <dgm:cxnLst>
    <dgm:cxn modelId="{56F8BDBB-E90C-4BE7-A626-F7E25B4536E6}" type="presOf" srcId="{FB06E725-FD9A-4565-B860-F2A6164F3F9A}" destId="{19710533-367C-4A39-9FD5-8EEB7F99D7CC}" srcOrd="0" destOrd="0" presId="urn:microsoft.com/office/officeart/2005/8/layout/hierarchy2"/>
    <dgm:cxn modelId="{EE9EB690-7416-433E-96C3-D5EEFBD54895}" srcId="{563C6EC2-B7F3-4F67-A23B-9E6439C2D289}" destId="{1DAC9175-349D-4D9C-9DCE-D2C0DD5FCF8A}" srcOrd="0" destOrd="0" parTransId="{FB06E725-FD9A-4565-B860-F2A6164F3F9A}" sibTransId="{77C7ACA5-88FC-43E6-96C1-A0CFBEF29874}"/>
    <dgm:cxn modelId="{DA621081-BC63-459F-BFCB-0DDE40338B5A}" type="presOf" srcId="{82DE5CAE-BED6-4885-A8E9-74047BBC2A6A}" destId="{CCF57E8A-1817-4850-97E1-91D214737135}" srcOrd="0" destOrd="0" presId="urn:microsoft.com/office/officeart/2005/8/layout/hierarchy2"/>
    <dgm:cxn modelId="{E8B8B154-0C97-4BD0-AE05-88CDD98F7930}" type="presOf" srcId="{1BA9DF6A-14E9-4A32-9ED9-21F822846C48}" destId="{50EBD748-56E9-4C8D-8CA0-A4705F6CED3F}" srcOrd="0" destOrd="0" presId="urn:microsoft.com/office/officeart/2005/8/layout/hierarchy2"/>
    <dgm:cxn modelId="{CBEF78AA-B22D-4C7E-9105-B4C6ACA16EC7}" type="presOf" srcId="{B7809A83-8531-4BB8-9801-39F4792A01D4}" destId="{42B0A7A8-FC52-4C4C-9943-25DBF7E461AB}" srcOrd="1" destOrd="0" presId="urn:microsoft.com/office/officeart/2005/8/layout/hierarchy2"/>
    <dgm:cxn modelId="{51D1C5D4-ADE8-48E3-944C-7AAD2CF4769B}" type="presOf" srcId="{1DAC9175-349D-4D9C-9DCE-D2C0DD5FCF8A}" destId="{793CC369-0A3A-45EA-9E83-8892F63E5855}" srcOrd="0" destOrd="0" presId="urn:microsoft.com/office/officeart/2005/8/layout/hierarchy2"/>
    <dgm:cxn modelId="{F2663753-FA9D-4F73-88D1-A20C2C5604DE}" type="presOf" srcId="{FB06E725-FD9A-4565-B860-F2A6164F3F9A}" destId="{FF424A26-9D2C-4D2C-B37D-D4AEA0B80D4B}" srcOrd="1" destOrd="0" presId="urn:microsoft.com/office/officeart/2005/8/layout/hierarchy2"/>
    <dgm:cxn modelId="{82EEB5B1-39FB-46DE-AD3C-A53CB2A47FEB}" srcId="{563C6EC2-B7F3-4F67-A23B-9E6439C2D289}" destId="{1BA9DF6A-14E9-4A32-9ED9-21F822846C48}" srcOrd="1" destOrd="0" parTransId="{B7809A83-8531-4BB8-9801-39F4792A01D4}" sibTransId="{AB3C67A7-C7E5-4E0D-A710-23FF21BED5D4}"/>
    <dgm:cxn modelId="{83385B9D-F501-4501-9F48-0B7432B78AF1}" type="presOf" srcId="{B7809A83-8531-4BB8-9801-39F4792A01D4}" destId="{743B08A6-2EC4-4275-A824-0D81DF3C4115}" srcOrd="0" destOrd="0" presId="urn:microsoft.com/office/officeart/2005/8/layout/hierarchy2"/>
    <dgm:cxn modelId="{B8ACE143-4AF0-4372-9235-401E9E70CC25}" type="presOf" srcId="{563C6EC2-B7F3-4F67-A23B-9E6439C2D289}" destId="{7BAB8CBF-150A-47BA-86DB-1D51F8BC2014}" srcOrd="0" destOrd="0" presId="urn:microsoft.com/office/officeart/2005/8/layout/hierarchy2"/>
    <dgm:cxn modelId="{571948DF-037C-469C-AA7A-9D7F513E72A6}" srcId="{82DE5CAE-BED6-4885-A8E9-74047BBC2A6A}" destId="{563C6EC2-B7F3-4F67-A23B-9E6439C2D289}" srcOrd="0" destOrd="0" parTransId="{03737BED-3D39-466E-94B1-DF221DF738D4}" sibTransId="{BA3961FF-A87C-4082-9C42-189495D555B1}"/>
    <dgm:cxn modelId="{94BAD8F9-45B9-4B2C-A3A7-301E0B887CF5}" type="presParOf" srcId="{CCF57E8A-1817-4850-97E1-91D214737135}" destId="{53430F25-09B8-4C1F-8C3B-D5F249627E59}" srcOrd="0" destOrd="0" presId="urn:microsoft.com/office/officeart/2005/8/layout/hierarchy2"/>
    <dgm:cxn modelId="{E4D270AA-0690-418A-A9FA-F1742EF2A42D}" type="presParOf" srcId="{53430F25-09B8-4C1F-8C3B-D5F249627E59}" destId="{7BAB8CBF-150A-47BA-86DB-1D51F8BC2014}" srcOrd="0" destOrd="0" presId="urn:microsoft.com/office/officeart/2005/8/layout/hierarchy2"/>
    <dgm:cxn modelId="{1D770E3D-4E62-46CA-881D-CC9032FE9549}" type="presParOf" srcId="{53430F25-09B8-4C1F-8C3B-D5F249627E59}" destId="{442750C6-2B73-4293-92C0-E414420E7DEB}" srcOrd="1" destOrd="0" presId="urn:microsoft.com/office/officeart/2005/8/layout/hierarchy2"/>
    <dgm:cxn modelId="{466D5547-9D2F-4841-9A24-2F0B397F8BC0}" type="presParOf" srcId="{442750C6-2B73-4293-92C0-E414420E7DEB}" destId="{19710533-367C-4A39-9FD5-8EEB7F99D7CC}" srcOrd="0" destOrd="0" presId="urn:microsoft.com/office/officeart/2005/8/layout/hierarchy2"/>
    <dgm:cxn modelId="{B7E56A9E-815B-4533-AEA6-61317BFE3F68}" type="presParOf" srcId="{19710533-367C-4A39-9FD5-8EEB7F99D7CC}" destId="{FF424A26-9D2C-4D2C-B37D-D4AEA0B80D4B}" srcOrd="0" destOrd="0" presId="urn:microsoft.com/office/officeart/2005/8/layout/hierarchy2"/>
    <dgm:cxn modelId="{AA87D6DF-0FAF-4DB7-B7E8-5552209884F9}" type="presParOf" srcId="{442750C6-2B73-4293-92C0-E414420E7DEB}" destId="{7BBE4F0E-B0FE-4FAC-8CA6-D49C6CFF6CF8}" srcOrd="1" destOrd="0" presId="urn:microsoft.com/office/officeart/2005/8/layout/hierarchy2"/>
    <dgm:cxn modelId="{122351F9-02D9-40E4-AD47-54BD4A933911}" type="presParOf" srcId="{7BBE4F0E-B0FE-4FAC-8CA6-D49C6CFF6CF8}" destId="{793CC369-0A3A-45EA-9E83-8892F63E5855}" srcOrd="0" destOrd="0" presId="urn:microsoft.com/office/officeart/2005/8/layout/hierarchy2"/>
    <dgm:cxn modelId="{3E5D37EA-14D7-40CC-9C29-FAA749B9FFE2}" type="presParOf" srcId="{7BBE4F0E-B0FE-4FAC-8CA6-D49C6CFF6CF8}" destId="{6B13A5B9-0D3C-4CF2-ABDE-8673C113931E}" srcOrd="1" destOrd="0" presId="urn:microsoft.com/office/officeart/2005/8/layout/hierarchy2"/>
    <dgm:cxn modelId="{1416082D-7EC6-44F1-A077-97754EF64240}" type="presParOf" srcId="{442750C6-2B73-4293-92C0-E414420E7DEB}" destId="{743B08A6-2EC4-4275-A824-0D81DF3C4115}" srcOrd="2" destOrd="0" presId="urn:microsoft.com/office/officeart/2005/8/layout/hierarchy2"/>
    <dgm:cxn modelId="{CAF576C1-BE2C-4F60-A8A1-D913B89C09EC}" type="presParOf" srcId="{743B08A6-2EC4-4275-A824-0D81DF3C4115}" destId="{42B0A7A8-FC52-4C4C-9943-25DBF7E461AB}" srcOrd="0" destOrd="0" presId="urn:microsoft.com/office/officeart/2005/8/layout/hierarchy2"/>
    <dgm:cxn modelId="{07C38264-D52B-47E1-B5A3-566790033C35}" type="presParOf" srcId="{442750C6-2B73-4293-92C0-E414420E7DEB}" destId="{07E10849-6733-4E1A-B86D-8EDB54BC732B}" srcOrd="3" destOrd="0" presId="urn:microsoft.com/office/officeart/2005/8/layout/hierarchy2"/>
    <dgm:cxn modelId="{0405EB63-A599-4AA6-BF36-16ED70DF1B1E}" type="presParOf" srcId="{07E10849-6733-4E1A-B86D-8EDB54BC732B}" destId="{50EBD748-56E9-4C8D-8CA0-A4705F6CED3F}" srcOrd="0" destOrd="0" presId="urn:microsoft.com/office/officeart/2005/8/layout/hierarchy2"/>
    <dgm:cxn modelId="{986C289D-6D93-4307-A33A-907D84A5D70A}" type="presParOf" srcId="{07E10849-6733-4E1A-B86D-8EDB54BC732B}" destId="{1A8E659D-0EF3-46EC-8841-CFC86E27F6C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CA3B5-0277-4A44-818A-BE97C0524713}"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91DCFC6B-0895-48F8-812A-101DCF910912}">
      <dgm:prSet phldrT="[Texto]" custT="1"/>
      <dgm:spPr/>
      <dgm:t>
        <a:bodyPr/>
        <a:lstStyle/>
        <a:p>
          <a:r>
            <a:rPr lang="es-ES" sz="2000" dirty="0" smtClean="0"/>
            <a:t>DIGITAL</a:t>
          </a:r>
          <a:endParaRPr lang="es-ES" sz="2000" dirty="0"/>
        </a:p>
      </dgm:t>
    </dgm:pt>
    <dgm:pt modelId="{94FE1DDA-0422-49E4-9D11-055C7FBDEE12}" type="parTrans" cxnId="{5D8C065A-5430-4E2B-9E00-870024D326F6}">
      <dgm:prSet/>
      <dgm:spPr/>
      <dgm:t>
        <a:bodyPr/>
        <a:lstStyle/>
        <a:p>
          <a:endParaRPr lang="es-ES"/>
        </a:p>
      </dgm:t>
    </dgm:pt>
    <dgm:pt modelId="{D8C72C81-FE28-4E27-9098-00447FBA66EE}" type="sibTrans" cxnId="{5D8C065A-5430-4E2B-9E00-870024D326F6}">
      <dgm:prSet/>
      <dgm:spPr/>
      <dgm:t>
        <a:bodyPr/>
        <a:lstStyle/>
        <a:p>
          <a:endParaRPr lang="es-ES"/>
        </a:p>
      </dgm:t>
    </dgm:pt>
    <dgm:pt modelId="{A407A9F4-AAF8-4BF9-B4F5-3DA364294227}">
      <dgm:prSet phldrT="[Texto]"/>
      <dgm:spPr/>
      <dgm:t>
        <a:bodyPr/>
        <a:lstStyle/>
        <a:p>
          <a:r>
            <a:rPr lang="es-ES" dirty="0" smtClean="0"/>
            <a:t>LEGIBILIDAD</a:t>
          </a:r>
        </a:p>
        <a:p>
          <a:r>
            <a:rPr lang="es-ES" dirty="0" smtClean="0"/>
            <a:t>(E)</a:t>
          </a:r>
          <a:endParaRPr lang="es-ES" dirty="0"/>
        </a:p>
      </dgm:t>
    </dgm:pt>
    <dgm:pt modelId="{B27E1372-04DE-446A-A82A-30928F7CB5F8}" type="parTrans" cxnId="{852F9148-545C-4975-847C-EEC1EBFEF47D}">
      <dgm:prSet/>
      <dgm:spPr/>
      <dgm:t>
        <a:bodyPr/>
        <a:lstStyle/>
        <a:p>
          <a:endParaRPr lang="es-ES"/>
        </a:p>
      </dgm:t>
    </dgm:pt>
    <dgm:pt modelId="{D7F2D928-DEF8-412A-8D78-993ADE7E0EB0}" type="sibTrans" cxnId="{852F9148-545C-4975-847C-EEC1EBFEF47D}">
      <dgm:prSet/>
      <dgm:spPr/>
      <dgm:t>
        <a:bodyPr/>
        <a:lstStyle/>
        <a:p>
          <a:endParaRPr lang="es-ES"/>
        </a:p>
      </dgm:t>
    </dgm:pt>
    <dgm:pt modelId="{AE2DB1E3-370A-4B4A-BF19-B4B14D9B10BB}">
      <dgm:prSet phldrT="[Texto]"/>
      <dgm:spPr/>
      <dgm:t>
        <a:bodyPr/>
        <a:lstStyle/>
        <a:p>
          <a:r>
            <a:rPr lang="es-ES" dirty="0" smtClean="0"/>
            <a:t>LECTURABILIDAD</a:t>
          </a:r>
        </a:p>
        <a:p>
          <a:r>
            <a:rPr lang="es-ES" dirty="0" smtClean="0"/>
            <a:t>(A,E)</a:t>
          </a:r>
          <a:endParaRPr lang="es-ES" dirty="0"/>
        </a:p>
      </dgm:t>
    </dgm:pt>
    <dgm:pt modelId="{EB91B8BF-B2C1-42B2-BCA1-271192D0222E}" type="parTrans" cxnId="{1699ED68-096F-4C03-B784-7DD061F50362}">
      <dgm:prSet/>
      <dgm:spPr/>
      <dgm:t>
        <a:bodyPr/>
        <a:lstStyle/>
        <a:p>
          <a:endParaRPr lang="es-ES"/>
        </a:p>
      </dgm:t>
    </dgm:pt>
    <dgm:pt modelId="{97C4BD89-30F9-43E4-80D3-BB7CE01DC688}" type="sibTrans" cxnId="{1699ED68-096F-4C03-B784-7DD061F50362}">
      <dgm:prSet/>
      <dgm:spPr/>
      <dgm:t>
        <a:bodyPr/>
        <a:lstStyle/>
        <a:p>
          <a:endParaRPr lang="es-ES"/>
        </a:p>
      </dgm:t>
    </dgm:pt>
    <dgm:pt modelId="{E54FB2A4-9219-469D-91A4-226B96E41CF9}">
      <dgm:prSet/>
      <dgm:spPr/>
      <dgm:t>
        <a:bodyPr/>
        <a:lstStyle/>
        <a:p>
          <a:r>
            <a:rPr lang="es-ES" dirty="0" smtClean="0"/>
            <a:t>Sociabilidad</a:t>
          </a:r>
        </a:p>
        <a:p>
          <a:r>
            <a:rPr lang="es-ES" dirty="0" smtClean="0"/>
            <a:t>Colaboración</a:t>
          </a:r>
        </a:p>
        <a:p>
          <a:r>
            <a:rPr lang="es-ES" dirty="0" smtClean="0"/>
            <a:t>(</a:t>
          </a:r>
          <a:r>
            <a:rPr lang="es-ES" dirty="0" err="1" smtClean="0"/>
            <a:t>L,RSg</a:t>
          </a:r>
          <a:r>
            <a:rPr lang="es-ES" dirty="0" smtClean="0"/>
            <a:t>, </a:t>
          </a:r>
          <a:r>
            <a:rPr lang="es-ES" dirty="0" err="1" smtClean="0"/>
            <a:t>RSe</a:t>
          </a:r>
          <a:r>
            <a:rPr lang="es-ES" dirty="0" smtClean="0"/>
            <a:t>)</a:t>
          </a:r>
          <a:endParaRPr lang="es-ES" dirty="0"/>
        </a:p>
      </dgm:t>
    </dgm:pt>
    <dgm:pt modelId="{54CF4F52-32FB-4109-9F27-AB9894EA37B9}" type="parTrans" cxnId="{F944A43F-7EE9-465D-AD7E-70FD65223FED}">
      <dgm:prSet/>
      <dgm:spPr/>
      <dgm:t>
        <a:bodyPr/>
        <a:lstStyle/>
        <a:p>
          <a:endParaRPr lang="es-ES"/>
        </a:p>
      </dgm:t>
    </dgm:pt>
    <dgm:pt modelId="{66FAC817-FA87-4D06-AACC-68BB6F39324F}" type="sibTrans" cxnId="{F944A43F-7EE9-465D-AD7E-70FD65223FED}">
      <dgm:prSet/>
      <dgm:spPr/>
      <dgm:t>
        <a:bodyPr/>
        <a:lstStyle/>
        <a:p>
          <a:endParaRPr lang="es-ES"/>
        </a:p>
      </dgm:t>
    </dgm:pt>
    <dgm:pt modelId="{5388F3E1-9363-49F3-90BB-BCB8A58FA9EB}">
      <dgm:prSet/>
      <dgm:spPr/>
      <dgm:t>
        <a:bodyPr/>
        <a:lstStyle/>
        <a:p>
          <a:r>
            <a:rPr lang="es-ES" dirty="0" smtClean="0"/>
            <a:t>VISIBILIDAD</a:t>
          </a:r>
        </a:p>
        <a:p>
          <a:r>
            <a:rPr lang="es-ES" dirty="0" smtClean="0"/>
            <a:t>(E,A,L, </a:t>
          </a:r>
          <a:r>
            <a:rPr lang="es-ES" dirty="0" err="1" smtClean="0"/>
            <a:t>RSg</a:t>
          </a:r>
          <a:r>
            <a:rPr lang="es-ES" dirty="0" smtClean="0"/>
            <a:t>, </a:t>
          </a:r>
          <a:r>
            <a:rPr lang="es-ES" dirty="0" err="1" smtClean="0"/>
            <a:t>Rse</a:t>
          </a:r>
          <a:r>
            <a:rPr lang="es-ES" dirty="0" smtClean="0"/>
            <a:t>)</a:t>
          </a:r>
          <a:endParaRPr lang="es-ES" dirty="0"/>
        </a:p>
      </dgm:t>
    </dgm:pt>
    <dgm:pt modelId="{48FECA43-EE82-439E-85DB-8F6600D3A28C}" type="parTrans" cxnId="{631E56C0-5B01-489C-92AD-201B6DEB6DC4}">
      <dgm:prSet/>
      <dgm:spPr/>
      <dgm:t>
        <a:bodyPr/>
        <a:lstStyle/>
        <a:p>
          <a:endParaRPr lang="es-ES"/>
        </a:p>
      </dgm:t>
    </dgm:pt>
    <dgm:pt modelId="{DCE5CA8F-3816-4367-92CA-133B6AE292AE}" type="sibTrans" cxnId="{631E56C0-5B01-489C-92AD-201B6DEB6DC4}">
      <dgm:prSet/>
      <dgm:spPr/>
      <dgm:t>
        <a:bodyPr/>
        <a:lstStyle/>
        <a:p>
          <a:endParaRPr lang="es-ES"/>
        </a:p>
      </dgm:t>
    </dgm:pt>
    <dgm:pt modelId="{28BF4033-6612-4BBB-89A5-2BBAA32042F9}">
      <dgm:prSet/>
      <dgm:spPr/>
      <dgm:t>
        <a:bodyPr/>
        <a:lstStyle/>
        <a:p>
          <a:r>
            <a:rPr lang="es-ES" dirty="0" smtClean="0"/>
            <a:t>USABILIDAD</a:t>
          </a:r>
          <a:endParaRPr lang="es-ES" dirty="0"/>
        </a:p>
      </dgm:t>
    </dgm:pt>
    <dgm:pt modelId="{7DFDBAC3-E001-445B-8714-BAAA3765F94B}" type="parTrans" cxnId="{434665B8-544A-432C-9900-FA81893970F8}">
      <dgm:prSet/>
      <dgm:spPr/>
      <dgm:t>
        <a:bodyPr/>
        <a:lstStyle/>
        <a:p>
          <a:endParaRPr lang="es-ES"/>
        </a:p>
      </dgm:t>
    </dgm:pt>
    <dgm:pt modelId="{873A13F9-2F56-4025-A71B-DEB7289561B0}" type="sibTrans" cxnId="{434665B8-544A-432C-9900-FA81893970F8}">
      <dgm:prSet/>
      <dgm:spPr/>
      <dgm:t>
        <a:bodyPr/>
        <a:lstStyle/>
        <a:p>
          <a:endParaRPr lang="es-ES"/>
        </a:p>
      </dgm:t>
    </dgm:pt>
    <dgm:pt modelId="{BDF61CBB-6550-409D-8571-A300386F7370}">
      <dgm:prSet/>
      <dgm:spPr/>
      <dgm:t>
        <a:bodyPr/>
        <a:lstStyle/>
        <a:p>
          <a:r>
            <a:rPr lang="es-ES" dirty="0" smtClean="0"/>
            <a:t>Personalización</a:t>
          </a:r>
        </a:p>
        <a:p>
          <a:r>
            <a:rPr lang="es-ES" dirty="0" smtClean="0"/>
            <a:t>(L, SW, AP)</a:t>
          </a:r>
          <a:endParaRPr lang="es-ES" dirty="0"/>
        </a:p>
      </dgm:t>
    </dgm:pt>
    <dgm:pt modelId="{65B05004-F497-4ED2-B126-E5C5E32EE44B}" type="parTrans" cxnId="{B4D74A51-495D-4519-86C5-8F29944B830E}">
      <dgm:prSet/>
      <dgm:spPr/>
      <dgm:t>
        <a:bodyPr/>
        <a:lstStyle/>
        <a:p>
          <a:endParaRPr lang="es-ES"/>
        </a:p>
      </dgm:t>
    </dgm:pt>
    <dgm:pt modelId="{F0CA6B8F-43E1-49F7-A9A4-1EFAE932B9EE}" type="sibTrans" cxnId="{B4D74A51-495D-4519-86C5-8F29944B830E}">
      <dgm:prSet/>
      <dgm:spPr/>
      <dgm:t>
        <a:bodyPr/>
        <a:lstStyle/>
        <a:p>
          <a:endParaRPr lang="es-ES"/>
        </a:p>
      </dgm:t>
    </dgm:pt>
    <dgm:pt modelId="{A151B0C1-2B88-4EAB-AFE2-CB10E484B365}">
      <dgm:prSet/>
      <dgm:spPr/>
      <dgm:t>
        <a:bodyPr/>
        <a:lstStyle/>
        <a:p>
          <a:r>
            <a:rPr lang="es-ES" dirty="0" err="1" smtClean="0"/>
            <a:t>Encontrabilidad</a:t>
          </a:r>
          <a:endParaRPr lang="es-ES" dirty="0" smtClean="0"/>
        </a:p>
        <a:p>
          <a:r>
            <a:rPr lang="es-ES" dirty="0" smtClean="0"/>
            <a:t>(D, CM)</a:t>
          </a:r>
          <a:endParaRPr lang="es-ES" dirty="0"/>
        </a:p>
      </dgm:t>
    </dgm:pt>
    <dgm:pt modelId="{B4A5CC63-F79D-4451-AA52-8522CCEE1AB3}" type="parTrans" cxnId="{840A715A-5ADD-4E7F-8A9E-C325E5BE2E63}">
      <dgm:prSet/>
      <dgm:spPr/>
      <dgm:t>
        <a:bodyPr/>
        <a:lstStyle/>
        <a:p>
          <a:endParaRPr lang="es-ES"/>
        </a:p>
      </dgm:t>
    </dgm:pt>
    <dgm:pt modelId="{C2D76B61-356A-433C-945F-68A438BAE3F8}" type="sibTrans" cxnId="{840A715A-5ADD-4E7F-8A9E-C325E5BE2E63}">
      <dgm:prSet/>
      <dgm:spPr/>
      <dgm:t>
        <a:bodyPr/>
        <a:lstStyle/>
        <a:p>
          <a:endParaRPr lang="es-ES"/>
        </a:p>
      </dgm:t>
    </dgm:pt>
    <dgm:pt modelId="{DAFA61B7-0CEE-4904-94CD-2F1EE59D66E6}">
      <dgm:prSet/>
      <dgm:spPr/>
      <dgm:t>
        <a:bodyPr/>
        <a:lstStyle/>
        <a:p>
          <a:r>
            <a:rPr lang="es-ES" dirty="0" err="1" smtClean="0"/>
            <a:t>Apropiabilidad</a:t>
          </a:r>
          <a:endParaRPr lang="es-ES" dirty="0" smtClean="0"/>
        </a:p>
        <a:p>
          <a:r>
            <a:rPr lang="es-ES" dirty="0" smtClean="0"/>
            <a:t>(D)</a:t>
          </a:r>
          <a:endParaRPr lang="es-ES" dirty="0"/>
        </a:p>
      </dgm:t>
    </dgm:pt>
    <dgm:pt modelId="{0636B6FB-E542-4FE1-89AD-EB1DC537CEE2}" type="parTrans" cxnId="{5882B1B1-A9FC-4058-9BEF-19B63D817FE9}">
      <dgm:prSet/>
      <dgm:spPr/>
      <dgm:t>
        <a:bodyPr/>
        <a:lstStyle/>
        <a:p>
          <a:endParaRPr lang="es-ES"/>
        </a:p>
      </dgm:t>
    </dgm:pt>
    <dgm:pt modelId="{DE105AB9-FF8E-4C09-A456-040C80F45C50}" type="sibTrans" cxnId="{5882B1B1-A9FC-4058-9BEF-19B63D817FE9}">
      <dgm:prSet/>
      <dgm:spPr/>
      <dgm:t>
        <a:bodyPr/>
        <a:lstStyle/>
        <a:p>
          <a:endParaRPr lang="es-ES"/>
        </a:p>
      </dgm:t>
    </dgm:pt>
    <dgm:pt modelId="{6654F62F-1244-466F-9D78-5F917CEA2FF8}">
      <dgm:prSet/>
      <dgm:spPr/>
      <dgm:t>
        <a:bodyPr/>
        <a:lstStyle/>
        <a:p>
          <a:r>
            <a:rPr lang="es-ES" dirty="0" smtClean="0"/>
            <a:t>Interoperabilidad</a:t>
          </a:r>
        </a:p>
        <a:p>
          <a:r>
            <a:rPr lang="es-ES" dirty="0" smtClean="0"/>
            <a:t>(SW, AP, D)</a:t>
          </a:r>
          <a:endParaRPr lang="es-ES" dirty="0"/>
        </a:p>
      </dgm:t>
    </dgm:pt>
    <dgm:pt modelId="{FB5D9FC2-2CC3-4A3D-92B3-FD2E692EC003}" type="parTrans" cxnId="{3EC921CA-AD73-46EB-B83B-A2534B89C6B3}">
      <dgm:prSet/>
      <dgm:spPr/>
      <dgm:t>
        <a:bodyPr/>
        <a:lstStyle/>
        <a:p>
          <a:endParaRPr lang="es-ES"/>
        </a:p>
      </dgm:t>
    </dgm:pt>
    <dgm:pt modelId="{643F5182-6C28-43E4-850A-A6669581F84F}" type="sibTrans" cxnId="{3EC921CA-AD73-46EB-B83B-A2534B89C6B3}">
      <dgm:prSet/>
      <dgm:spPr/>
      <dgm:t>
        <a:bodyPr/>
        <a:lstStyle/>
        <a:p>
          <a:endParaRPr lang="es-ES"/>
        </a:p>
      </dgm:t>
    </dgm:pt>
    <dgm:pt modelId="{408468CC-28BF-4CC6-A422-278166111EF8}">
      <dgm:prSet/>
      <dgm:spPr/>
      <dgm:t>
        <a:bodyPr/>
        <a:lstStyle/>
        <a:p>
          <a:r>
            <a:rPr lang="es-ES" dirty="0" err="1" smtClean="0"/>
            <a:t>Descubribilidad</a:t>
          </a:r>
          <a:endParaRPr lang="es-ES" dirty="0" smtClean="0"/>
        </a:p>
        <a:p>
          <a:r>
            <a:rPr lang="es-ES" dirty="0" smtClean="0"/>
            <a:t>(D, SW)</a:t>
          </a:r>
          <a:endParaRPr lang="es-ES" dirty="0"/>
        </a:p>
      </dgm:t>
    </dgm:pt>
    <dgm:pt modelId="{51608880-09BC-4C6D-A0A8-24DAAC0D8853}" type="parTrans" cxnId="{61634A9D-C9F7-4DC6-B404-0CE366D24A5F}">
      <dgm:prSet/>
      <dgm:spPr/>
      <dgm:t>
        <a:bodyPr/>
        <a:lstStyle/>
        <a:p>
          <a:endParaRPr lang="es-ES"/>
        </a:p>
      </dgm:t>
    </dgm:pt>
    <dgm:pt modelId="{D1E7855F-5FE5-43F6-8889-342CC0E14B05}" type="sibTrans" cxnId="{61634A9D-C9F7-4DC6-B404-0CE366D24A5F}">
      <dgm:prSet/>
      <dgm:spPr/>
      <dgm:t>
        <a:bodyPr/>
        <a:lstStyle/>
        <a:p>
          <a:endParaRPr lang="es-ES"/>
        </a:p>
      </dgm:t>
    </dgm:pt>
    <dgm:pt modelId="{497A13E1-0303-49CA-B17B-9ED5ED9190F1}" type="pres">
      <dgm:prSet presAssocID="{C2FCA3B5-0277-4A44-818A-BE97C0524713}" presName="diagram" presStyleCnt="0">
        <dgm:presLayoutVars>
          <dgm:chPref val="1"/>
          <dgm:dir/>
          <dgm:animOne val="branch"/>
          <dgm:animLvl val="lvl"/>
          <dgm:resizeHandles val="exact"/>
        </dgm:presLayoutVars>
      </dgm:prSet>
      <dgm:spPr/>
      <dgm:t>
        <a:bodyPr/>
        <a:lstStyle/>
        <a:p>
          <a:endParaRPr lang="es-ES"/>
        </a:p>
      </dgm:t>
    </dgm:pt>
    <dgm:pt modelId="{D22B19B0-90E8-4C27-88B7-D7DE0DF73214}" type="pres">
      <dgm:prSet presAssocID="{91DCFC6B-0895-48F8-812A-101DCF910912}" presName="root1" presStyleCnt="0"/>
      <dgm:spPr/>
      <dgm:t>
        <a:bodyPr/>
        <a:lstStyle/>
        <a:p>
          <a:endParaRPr lang="es-ES"/>
        </a:p>
      </dgm:t>
    </dgm:pt>
    <dgm:pt modelId="{E628CE09-F3EE-4DD6-9342-C3922725D8F8}" type="pres">
      <dgm:prSet presAssocID="{91DCFC6B-0895-48F8-812A-101DCF910912}" presName="LevelOneTextNode" presStyleLbl="node0" presStyleIdx="0" presStyleCnt="1" custScaleX="160319" custScaleY="202034">
        <dgm:presLayoutVars>
          <dgm:chPref val="3"/>
        </dgm:presLayoutVars>
      </dgm:prSet>
      <dgm:spPr/>
      <dgm:t>
        <a:bodyPr/>
        <a:lstStyle/>
        <a:p>
          <a:endParaRPr lang="es-ES"/>
        </a:p>
      </dgm:t>
    </dgm:pt>
    <dgm:pt modelId="{885BE532-9C12-459E-846E-8E5AA614DC34}" type="pres">
      <dgm:prSet presAssocID="{91DCFC6B-0895-48F8-812A-101DCF910912}" presName="level2hierChild" presStyleCnt="0"/>
      <dgm:spPr/>
      <dgm:t>
        <a:bodyPr/>
        <a:lstStyle/>
        <a:p>
          <a:endParaRPr lang="es-ES"/>
        </a:p>
      </dgm:t>
    </dgm:pt>
    <dgm:pt modelId="{AF9C648A-F3DF-49AB-B613-9982F1CBA143}" type="pres">
      <dgm:prSet presAssocID="{B27E1372-04DE-446A-A82A-30928F7CB5F8}" presName="conn2-1" presStyleLbl="parChTrans1D2" presStyleIdx="0" presStyleCnt="4"/>
      <dgm:spPr/>
      <dgm:t>
        <a:bodyPr/>
        <a:lstStyle/>
        <a:p>
          <a:endParaRPr lang="es-ES"/>
        </a:p>
      </dgm:t>
    </dgm:pt>
    <dgm:pt modelId="{CE260BBF-97AF-4D4C-BA70-1829F7FCCC47}" type="pres">
      <dgm:prSet presAssocID="{B27E1372-04DE-446A-A82A-30928F7CB5F8}" presName="connTx" presStyleLbl="parChTrans1D2" presStyleIdx="0" presStyleCnt="4"/>
      <dgm:spPr/>
      <dgm:t>
        <a:bodyPr/>
        <a:lstStyle/>
        <a:p>
          <a:endParaRPr lang="es-ES"/>
        </a:p>
      </dgm:t>
    </dgm:pt>
    <dgm:pt modelId="{150C5EF7-A3F8-41A0-98FC-822C53E4F374}" type="pres">
      <dgm:prSet presAssocID="{A407A9F4-AAF8-4BF9-B4F5-3DA364294227}" presName="root2" presStyleCnt="0"/>
      <dgm:spPr/>
      <dgm:t>
        <a:bodyPr/>
        <a:lstStyle/>
        <a:p>
          <a:endParaRPr lang="es-ES"/>
        </a:p>
      </dgm:t>
    </dgm:pt>
    <dgm:pt modelId="{C1A4BE35-F681-45DF-95FA-13FE8A2A3368}" type="pres">
      <dgm:prSet presAssocID="{A407A9F4-AAF8-4BF9-B4F5-3DA364294227}" presName="LevelTwoTextNode" presStyleLbl="node2" presStyleIdx="0" presStyleCnt="4">
        <dgm:presLayoutVars>
          <dgm:chPref val="3"/>
        </dgm:presLayoutVars>
      </dgm:prSet>
      <dgm:spPr/>
      <dgm:t>
        <a:bodyPr/>
        <a:lstStyle/>
        <a:p>
          <a:endParaRPr lang="es-ES"/>
        </a:p>
      </dgm:t>
    </dgm:pt>
    <dgm:pt modelId="{1C75F307-1C17-48C2-9903-938A6D171C76}" type="pres">
      <dgm:prSet presAssocID="{A407A9F4-AAF8-4BF9-B4F5-3DA364294227}" presName="level3hierChild" presStyleCnt="0"/>
      <dgm:spPr/>
      <dgm:t>
        <a:bodyPr/>
        <a:lstStyle/>
        <a:p>
          <a:endParaRPr lang="es-ES"/>
        </a:p>
      </dgm:t>
    </dgm:pt>
    <dgm:pt modelId="{F4DF928D-442F-43F8-BCB5-063D66365B99}" type="pres">
      <dgm:prSet presAssocID="{65B05004-F497-4ED2-B126-E5C5E32EE44B}" presName="conn2-1" presStyleLbl="parChTrans1D3" presStyleIdx="0" presStyleCnt="6"/>
      <dgm:spPr/>
      <dgm:t>
        <a:bodyPr/>
        <a:lstStyle/>
        <a:p>
          <a:endParaRPr lang="es-ES"/>
        </a:p>
      </dgm:t>
    </dgm:pt>
    <dgm:pt modelId="{D83CE477-2002-4303-A7E6-FFB577174B0D}" type="pres">
      <dgm:prSet presAssocID="{65B05004-F497-4ED2-B126-E5C5E32EE44B}" presName="connTx" presStyleLbl="parChTrans1D3" presStyleIdx="0" presStyleCnt="6"/>
      <dgm:spPr/>
      <dgm:t>
        <a:bodyPr/>
        <a:lstStyle/>
        <a:p>
          <a:endParaRPr lang="es-ES"/>
        </a:p>
      </dgm:t>
    </dgm:pt>
    <dgm:pt modelId="{04BE0E03-E0C3-4F2F-B06C-4FF22B75493D}" type="pres">
      <dgm:prSet presAssocID="{BDF61CBB-6550-409D-8571-A300386F7370}" presName="root2" presStyleCnt="0"/>
      <dgm:spPr/>
      <dgm:t>
        <a:bodyPr/>
        <a:lstStyle/>
        <a:p>
          <a:endParaRPr lang="es-ES"/>
        </a:p>
      </dgm:t>
    </dgm:pt>
    <dgm:pt modelId="{885EEEFB-36D0-472C-ABA4-4438874BA5F8}" type="pres">
      <dgm:prSet presAssocID="{BDF61CBB-6550-409D-8571-A300386F7370}" presName="LevelTwoTextNode" presStyleLbl="node3" presStyleIdx="0" presStyleCnt="6">
        <dgm:presLayoutVars>
          <dgm:chPref val="3"/>
        </dgm:presLayoutVars>
      </dgm:prSet>
      <dgm:spPr/>
      <dgm:t>
        <a:bodyPr/>
        <a:lstStyle/>
        <a:p>
          <a:endParaRPr lang="es-ES"/>
        </a:p>
      </dgm:t>
    </dgm:pt>
    <dgm:pt modelId="{39AC804A-0703-42E2-A315-C4CCB87EA615}" type="pres">
      <dgm:prSet presAssocID="{BDF61CBB-6550-409D-8571-A300386F7370}" presName="level3hierChild" presStyleCnt="0"/>
      <dgm:spPr/>
      <dgm:t>
        <a:bodyPr/>
        <a:lstStyle/>
        <a:p>
          <a:endParaRPr lang="es-ES"/>
        </a:p>
      </dgm:t>
    </dgm:pt>
    <dgm:pt modelId="{5429309D-6609-45B6-9935-CF54681C1201}" type="pres">
      <dgm:prSet presAssocID="{EB91B8BF-B2C1-42B2-BCA1-271192D0222E}" presName="conn2-1" presStyleLbl="parChTrans1D2" presStyleIdx="1" presStyleCnt="4"/>
      <dgm:spPr/>
      <dgm:t>
        <a:bodyPr/>
        <a:lstStyle/>
        <a:p>
          <a:endParaRPr lang="es-ES"/>
        </a:p>
      </dgm:t>
    </dgm:pt>
    <dgm:pt modelId="{43A2D94D-AAD6-4B71-AC23-B90883C94FA3}" type="pres">
      <dgm:prSet presAssocID="{EB91B8BF-B2C1-42B2-BCA1-271192D0222E}" presName="connTx" presStyleLbl="parChTrans1D2" presStyleIdx="1" presStyleCnt="4"/>
      <dgm:spPr/>
      <dgm:t>
        <a:bodyPr/>
        <a:lstStyle/>
        <a:p>
          <a:endParaRPr lang="es-ES"/>
        </a:p>
      </dgm:t>
    </dgm:pt>
    <dgm:pt modelId="{8E46F269-96A6-4914-A3B3-9C521222842F}" type="pres">
      <dgm:prSet presAssocID="{AE2DB1E3-370A-4B4A-BF19-B4B14D9B10BB}" presName="root2" presStyleCnt="0"/>
      <dgm:spPr/>
      <dgm:t>
        <a:bodyPr/>
        <a:lstStyle/>
        <a:p>
          <a:endParaRPr lang="es-ES"/>
        </a:p>
      </dgm:t>
    </dgm:pt>
    <dgm:pt modelId="{8592CE51-64B6-4CB9-B7F0-48BE93CE902A}" type="pres">
      <dgm:prSet presAssocID="{AE2DB1E3-370A-4B4A-BF19-B4B14D9B10BB}" presName="LevelTwoTextNode" presStyleLbl="node2" presStyleIdx="1" presStyleCnt="4">
        <dgm:presLayoutVars>
          <dgm:chPref val="3"/>
        </dgm:presLayoutVars>
      </dgm:prSet>
      <dgm:spPr/>
      <dgm:t>
        <a:bodyPr/>
        <a:lstStyle/>
        <a:p>
          <a:endParaRPr lang="es-ES"/>
        </a:p>
      </dgm:t>
    </dgm:pt>
    <dgm:pt modelId="{B885F6DE-97DB-47F1-8A27-3F86E42AFB3A}" type="pres">
      <dgm:prSet presAssocID="{AE2DB1E3-370A-4B4A-BF19-B4B14D9B10BB}" presName="level3hierChild" presStyleCnt="0"/>
      <dgm:spPr/>
      <dgm:t>
        <a:bodyPr/>
        <a:lstStyle/>
        <a:p>
          <a:endParaRPr lang="es-ES"/>
        </a:p>
      </dgm:t>
    </dgm:pt>
    <dgm:pt modelId="{CB518039-62AC-4660-9C30-FAA569FC2FB3}" type="pres">
      <dgm:prSet presAssocID="{54CF4F52-32FB-4109-9F27-AB9894EA37B9}" presName="conn2-1" presStyleLbl="parChTrans1D3" presStyleIdx="1" presStyleCnt="6"/>
      <dgm:spPr/>
      <dgm:t>
        <a:bodyPr/>
        <a:lstStyle/>
        <a:p>
          <a:endParaRPr lang="es-ES"/>
        </a:p>
      </dgm:t>
    </dgm:pt>
    <dgm:pt modelId="{1B097EF3-8E58-4BBA-BD7D-7F9ACCA95F67}" type="pres">
      <dgm:prSet presAssocID="{54CF4F52-32FB-4109-9F27-AB9894EA37B9}" presName="connTx" presStyleLbl="parChTrans1D3" presStyleIdx="1" presStyleCnt="6"/>
      <dgm:spPr/>
      <dgm:t>
        <a:bodyPr/>
        <a:lstStyle/>
        <a:p>
          <a:endParaRPr lang="es-ES"/>
        </a:p>
      </dgm:t>
    </dgm:pt>
    <dgm:pt modelId="{23B7EFC1-5AB7-4936-88C9-BF907E944CD2}" type="pres">
      <dgm:prSet presAssocID="{E54FB2A4-9219-469D-91A4-226B96E41CF9}" presName="root2" presStyleCnt="0"/>
      <dgm:spPr/>
      <dgm:t>
        <a:bodyPr/>
        <a:lstStyle/>
        <a:p>
          <a:endParaRPr lang="es-ES"/>
        </a:p>
      </dgm:t>
    </dgm:pt>
    <dgm:pt modelId="{DF7A7BCA-2719-45A8-909F-CAF4D68F267E}" type="pres">
      <dgm:prSet presAssocID="{E54FB2A4-9219-469D-91A4-226B96E41CF9}" presName="LevelTwoTextNode" presStyleLbl="node3" presStyleIdx="1" presStyleCnt="6">
        <dgm:presLayoutVars>
          <dgm:chPref val="3"/>
        </dgm:presLayoutVars>
      </dgm:prSet>
      <dgm:spPr/>
      <dgm:t>
        <a:bodyPr/>
        <a:lstStyle/>
        <a:p>
          <a:endParaRPr lang="es-ES"/>
        </a:p>
      </dgm:t>
    </dgm:pt>
    <dgm:pt modelId="{A1FE8D7E-7172-4728-842A-1386EF3BAC48}" type="pres">
      <dgm:prSet presAssocID="{E54FB2A4-9219-469D-91A4-226B96E41CF9}" presName="level3hierChild" presStyleCnt="0"/>
      <dgm:spPr/>
      <dgm:t>
        <a:bodyPr/>
        <a:lstStyle/>
        <a:p>
          <a:endParaRPr lang="es-ES"/>
        </a:p>
      </dgm:t>
    </dgm:pt>
    <dgm:pt modelId="{0C6F687F-A47E-48C3-9DC8-8139903A58A4}" type="pres">
      <dgm:prSet presAssocID="{48FECA43-EE82-439E-85DB-8F6600D3A28C}" presName="conn2-1" presStyleLbl="parChTrans1D2" presStyleIdx="2" presStyleCnt="4"/>
      <dgm:spPr/>
      <dgm:t>
        <a:bodyPr/>
        <a:lstStyle/>
        <a:p>
          <a:endParaRPr lang="es-ES"/>
        </a:p>
      </dgm:t>
    </dgm:pt>
    <dgm:pt modelId="{82876B36-2968-4E97-B1FE-C3D73108F8C5}" type="pres">
      <dgm:prSet presAssocID="{48FECA43-EE82-439E-85DB-8F6600D3A28C}" presName="connTx" presStyleLbl="parChTrans1D2" presStyleIdx="2" presStyleCnt="4"/>
      <dgm:spPr/>
      <dgm:t>
        <a:bodyPr/>
        <a:lstStyle/>
        <a:p>
          <a:endParaRPr lang="es-ES"/>
        </a:p>
      </dgm:t>
    </dgm:pt>
    <dgm:pt modelId="{501BB804-ACCC-4475-B238-3473D5A4A22F}" type="pres">
      <dgm:prSet presAssocID="{5388F3E1-9363-49F3-90BB-BCB8A58FA9EB}" presName="root2" presStyleCnt="0"/>
      <dgm:spPr/>
      <dgm:t>
        <a:bodyPr/>
        <a:lstStyle/>
        <a:p>
          <a:endParaRPr lang="es-ES"/>
        </a:p>
      </dgm:t>
    </dgm:pt>
    <dgm:pt modelId="{99BC2EE1-15A5-479F-9A7C-5D6DBFD1B044}" type="pres">
      <dgm:prSet presAssocID="{5388F3E1-9363-49F3-90BB-BCB8A58FA9EB}" presName="LevelTwoTextNode" presStyleLbl="node2" presStyleIdx="2" presStyleCnt="4">
        <dgm:presLayoutVars>
          <dgm:chPref val="3"/>
        </dgm:presLayoutVars>
      </dgm:prSet>
      <dgm:spPr/>
      <dgm:t>
        <a:bodyPr/>
        <a:lstStyle/>
        <a:p>
          <a:endParaRPr lang="es-ES"/>
        </a:p>
      </dgm:t>
    </dgm:pt>
    <dgm:pt modelId="{CAF9C0BD-EF7B-400C-ACC9-3790089B9F05}" type="pres">
      <dgm:prSet presAssocID="{5388F3E1-9363-49F3-90BB-BCB8A58FA9EB}" presName="level3hierChild" presStyleCnt="0"/>
      <dgm:spPr/>
      <dgm:t>
        <a:bodyPr/>
        <a:lstStyle/>
        <a:p>
          <a:endParaRPr lang="es-ES"/>
        </a:p>
      </dgm:t>
    </dgm:pt>
    <dgm:pt modelId="{4299EBB9-3B21-4C35-8EAE-61E217355CFE}" type="pres">
      <dgm:prSet presAssocID="{B4A5CC63-F79D-4451-AA52-8522CCEE1AB3}" presName="conn2-1" presStyleLbl="parChTrans1D3" presStyleIdx="2" presStyleCnt="6"/>
      <dgm:spPr/>
      <dgm:t>
        <a:bodyPr/>
        <a:lstStyle/>
        <a:p>
          <a:endParaRPr lang="es-ES"/>
        </a:p>
      </dgm:t>
    </dgm:pt>
    <dgm:pt modelId="{EA2E7532-F726-4AED-96F8-5E29FACFBAAD}" type="pres">
      <dgm:prSet presAssocID="{B4A5CC63-F79D-4451-AA52-8522CCEE1AB3}" presName="connTx" presStyleLbl="parChTrans1D3" presStyleIdx="2" presStyleCnt="6"/>
      <dgm:spPr/>
      <dgm:t>
        <a:bodyPr/>
        <a:lstStyle/>
        <a:p>
          <a:endParaRPr lang="es-ES"/>
        </a:p>
      </dgm:t>
    </dgm:pt>
    <dgm:pt modelId="{DFFD4998-A620-4A91-A009-CEF2D73656DF}" type="pres">
      <dgm:prSet presAssocID="{A151B0C1-2B88-4EAB-AFE2-CB10E484B365}" presName="root2" presStyleCnt="0"/>
      <dgm:spPr/>
      <dgm:t>
        <a:bodyPr/>
        <a:lstStyle/>
        <a:p>
          <a:endParaRPr lang="es-ES"/>
        </a:p>
      </dgm:t>
    </dgm:pt>
    <dgm:pt modelId="{05CC417B-6D7D-457C-BD9F-BDD6CE4C369B}" type="pres">
      <dgm:prSet presAssocID="{A151B0C1-2B88-4EAB-AFE2-CB10E484B365}" presName="LevelTwoTextNode" presStyleLbl="node3" presStyleIdx="2" presStyleCnt="6">
        <dgm:presLayoutVars>
          <dgm:chPref val="3"/>
        </dgm:presLayoutVars>
      </dgm:prSet>
      <dgm:spPr/>
      <dgm:t>
        <a:bodyPr/>
        <a:lstStyle/>
        <a:p>
          <a:endParaRPr lang="es-ES"/>
        </a:p>
      </dgm:t>
    </dgm:pt>
    <dgm:pt modelId="{B3840676-1FCA-4ED5-BBB9-3FD46C81264B}" type="pres">
      <dgm:prSet presAssocID="{A151B0C1-2B88-4EAB-AFE2-CB10E484B365}" presName="level3hierChild" presStyleCnt="0"/>
      <dgm:spPr/>
      <dgm:t>
        <a:bodyPr/>
        <a:lstStyle/>
        <a:p>
          <a:endParaRPr lang="es-ES"/>
        </a:p>
      </dgm:t>
    </dgm:pt>
    <dgm:pt modelId="{AF4AFCDF-ABF0-480A-A15F-D01D0F3E0CB6}" type="pres">
      <dgm:prSet presAssocID="{51608880-09BC-4C6D-A0A8-24DAAC0D8853}" presName="conn2-1" presStyleLbl="parChTrans1D3" presStyleIdx="3" presStyleCnt="6"/>
      <dgm:spPr/>
      <dgm:t>
        <a:bodyPr/>
        <a:lstStyle/>
        <a:p>
          <a:endParaRPr lang="es-ES"/>
        </a:p>
      </dgm:t>
    </dgm:pt>
    <dgm:pt modelId="{074AD7DE-FD93-4CFA-A53B-D407377851D7}" type="pres">
      <dgm:prSet presAssocID="{51608880-09BC-4C6D-A0A8-24DAAC0D8853}" presName="connTx" presStyleLbl="parChTrans1D3" presStyleIdx="3" presStyleCnt="6"/>
      <dgm:spPr/>
      <dgm:t>
        <a:bodyPr/>
        <a:lstStyle/>
        <a:p>
          <a:endParaRPr lang="es-ES"/>
        </a:p>
      </dgm:t>
    </dgm:pt>
    <dgm:pt modelId="{67993CBF-A732-4E53-B0C8-BE9161E7B469}" type="pres">
      <dgm:prSet presAssocID="{408468CC-28BF-4CC6-A422-278166111EF8}" presName="root2" presStyleCnt="0"/>
      <dgm:spPr/>
      <dgm:t>
        <a:bodyPr/>
        <a:lstStyle/>
        <a:p>
          <a:endParaRPr lang="es-ES"/>
        </a:p>
      </dgm:t>
    </dgm:pt>
    <dgm:pt modelId="{10F35D72-EB17-4DA2-9FDF-FA384B7825FF}" type="pres">
      <dgm:prSet presAssocID="{408468CC-28BF-4CC6-A422-278166111EF8}" presName="LevelTwoTextNode" presStyleLbl="node3" presStyleIdx="3" presStyleCnt="6">
        <dgm:presLayoutVars>
          <dgm:chPref val="3"/>
        </dgm:presLayoutVars>
      </dgm:prSet>
      <dgm:spPr/>
      <dgm:t>
        <a:bodyPr/>
        <a:lstStyle/>
        <a:p>
          <a:endParaRPr lang="es-ES"/>
        </a:p>
      </dgm:t>
    </dgm:pt>
    <dgm:pt modelId="{D5D86AB3-30F1-4052-9CF0-CD8350359FF0}" type="pres">
      <dgm:prSet presAssocID="{408468CC-28BF-4CC6-A422-278166111EF8}" presName="level3hierChild" presStyleCnt="0"/>
      <dgm:spPr/>
      <dgm:t>
        <a:bodyPr/>
        <a:lstStyle/>
        <a:p>
          <a:endParaRPr lang="es-ES"/>
        </a:p>
      </dgm:t>
    </dgm:pt>
    <dgm:pt modelId="{FACC5DF7-54D4-4268-AE32-D20AC2ACC859}" type="pres">
      <dgm:prSet presAssocID="{7DFDBAC3-E001-445B-8714-BAAA3765F94B}" presName="conn2-1" presStyleLbl="parChTrans1D2" presStyleIdx="3" presStyleCnt="4"/>
      <dgm:spPr/>
      <dgm:t>
        <a:bodyPr/>
        <a:lstStyle/>
        <a:p>
          <a:endParaRPr lang="es-ES"/>
        </a:p>
      </dgm:t>
    </dgm:pt>
    <dgm:pt modelId="{1B24D7EF-EE56-46D1-80C4-F4376E53B1F0}" type="pres">
      <dgm:prSet presAssocID="{7DFDBAC3-E001-445B-8714-BAAA3765F94B}" presName="connTx" presStyleLbl="parChTrans1D2" presStyleIdx="3" presStyleCnt="4"/>
      <dgm:spPr/>
      <dgm:t>
        <a:bodyPr/>
        <a:lstStyle/>
        <a:p>
          <a:endParaRPr lang="es-ES"/>
        </a:p>
      </dgm:t>
    </dgm:pt>
    <dgm:pt modelId="{2C106E27-8345-48B1-8840-B3776127BE2B}" type="pres">
      <dgm:prSet presAssocID="{28BF4033-6612-4BBB-89A5-2BBAA32042F9}" presName="root2" presStyleCnt="0"/>
      <dgm:spPr/>
      <dgm:t>
        <a:bodyPr/>
        <a:lstStyle/>
        <a:p>
          <a:endParaRPr lang="es-ES"/>
        </a:p>
      </dgm:t>
    </dgm:pt>
    <dgm:pt modelId="{E9E274E9-041C-415B-A009-5D40B81C8180}" type="pres">
      <dgm:prSet presAssocID="{28BF4033-6612-4BBB-89A5-2BBAA32042F9}" presName="LevelTwoTextNode" presStyleLbl="node2" presStyleIdx="3" presStyleCnt="4">
        <dgm:presLayoutVars>
          <dgm:chPref val="3"/>
        </dgm:presLayoutVars>
      </dgm:prSet>
      <dgm:spPr/>
      <dgm:t>
        <a:bodyPr/>
        <a:lstStyle/>
        <a:p>
          <a:endParaRPr lang="es-ES"/>
        </a:p>
      </dgm:t>
    </dgm:pt>
    <dgm:pt modelId="{7B6E1184-F853-4D82-A050-836CB95FE867}" type="pres">
      <dgm:prSet presAssocID="{28BF4033-6612-4BBB-89A5-2BBAA32042F9}" presName="level3hierChild" presStyleCnt="0"/>
      <dgm:spPr/>
      <dgm:t>
        <a:bodyPr/>
        <a:lstStyle/>
        <a:p>
          <a:endParaRPr lang="es-ES"/>
        </a:p>
      </dgm:t>
    </dgm:pt>
    <dgm:pt modelId="{592A4DD6-E66C-4F2B-9427-DF628560746B}" type="pres">
      <dgm:prSet presAssocID="{0636B6FB-E542-4FE1-89AD-EB1DC537CEE2}" presName="conn2-1" presStyleLbl="parChTrans1D3" presStyleIdx="4" presStyleCnt="6"/>
      <dgm:spPr/>
      <dgm:t>
        <a:bodyPr/>
        <a:lstStyle/>
        <a:p>
          <a:endParaRPr lang="es-ES"/>
        </a:p>
      </dgm:t>
    </dgm:pt>
    <dgm:pt modelId="{1C15A2C8-4C7F-43DE-BB55-E94E862127C7}" type="pres">
      <dgm:prSet presAssocID="{0636B6FB-E542-4FE1-89AD-EB1DC537CEE2}" presName="connTx" presStyleLbl="parChTrans1D3" presStyleIdx="4" presStyleCnt="6"/>
      <dgm:spPr/>
      <dgm:t>
        <a:bodyPr/>
        <a:lstStyle/>
        <a:p>
          <a:endParaRPr lang="es-ES"/>
        </a:p>
      </dgm:t>
    </dgm:pt>
    <dgm:pt modelId="{4C7AF3AB-8B89-4EAF-A8D6-3B94E8F92691}" type="pres">
      <dgm:prSet presAssocID="{DAFA61B7-0CEE-4904-94CD-2F1EE59D66E6}" presName="root2" presStyleCnt="0"/>
      <dgm:spPr/>
      <dgm:t>
        <a:bodyPr/>
        <a:lstStyle/>
        <a:p>
          <a:endParaRPr lang="es-ES"/>
        </a:p>
      </dgm:t>
    </dgm:pt>
    <dgm:pt modelId="{D41C248C-5686-4B1B-A1D7-F99870A063C5}" type="pres">
      <dgm:prSet presAssocID="{DAFA61B7-0CEE-4904-94CD-2F1EE59D66E6}" presName="LevelTwoTextNode" presStyleLbl="node3" presStyleIdx="4" presStyleCnt="6">
        <dgm:presLayoutVars>
          <dgm:chPref val="3"/>
        </dgm:presLayoutVars>
      </dgm:prSet>
      <dgm:spPr/>
      <dgm:t>
        <a:bodyPr/>
        <a:lstStyle/>
        <a:p>
          <a:endParaRPr lang="es-ES"/>
        </a:p>
      </dgm:t>
    </dgm:pt>
    <dgm:pt modelId="{7C31133E-2C82-4507-8DD8-9ED28AE4A408}" type="pres">
      <dgm:prSet presAssocID="{DAFA61B7-0CEE-4904-94CD-2F1EE59D66E6}" presName="level3hierChild" presStyleCnt="0"/>
      <dgm:spPr/>
      <dgm:t>
        <a:bodyPr/>
        <a:lstStyle/>
        <a:p>
          <a:endParaRPr lang="es-ES"/>
        </a:p>
      </dgm:t>
    </dgm:pt>
    <dgm:pt modelId="{419A0B1C-8698-4277-992D-DB9A1997C2A4}" type="pres">
      <dgm:prSet presAssocID="{FB5D9FC2-2CC3-4A3D-92B3-FD2E692EC003}" presName="conn2-1" presStyleLbl="parChTrans1D3" presStyleIdx="5" presStyleCnt="6"/>
      <dgm:spPr/>
      <dgm:t>
        <a:bodyPr/>
        <a:lstStyle/>
        <a:p>
          <a:endParaRPr lang="es-ES"/>
        </a:p>
      </dgm:t>
    </dgm:pt>
    <dgm:pt modelId="{71F82451-8D97-4A4F-9753-C59D3887507F}" type="pres">
      <dgm:prSet presAssocID="{FB5D9FC2-2CC3-4A3D-92B3-FD2E692EC003}" presName="connTx" presStyleLbl="parChTrans1D3" presStyleIdx="5" presStyleCnt="6"/>
      <dgm:spPr/>
      <dgm:t>
        <a:bodyPr/>
        <a:lstStyle/>
        <a:p>
          <a:endParaRPr lang="es-ES"/>
        </a:p>
      </dgm:t>
    </dgm:pt>
    <dgm:pt modelId="{3D22F0C5-4157-4580-9AA0-B6BAC3636C3D}" type="pres">
      <dgm:prSet presAssocID="{6654F62F-1244-466F-9D78-5F917CEA2FF8}" presName="root2" presStyleCnt="0"/>
      <dgm:spPr/>
      <dgm:t>
        <a:bodyPr/>
        <a:lstStyle/>
        <a:p>
          <a:endParaRPr lang="es-ES"/>
        </a:p>
      </dgm:t>
    </dgm:pt>
    <dgm:pt modelId="{C6137897-3809-489E-BF31-06C532137BE1}" type="pres">
      <dgm:prSet presAssocID="{6654F62F-1244-466F-9D78-5F917CEA2FF8}" presName="LevelTwoTextNode" presStyleLbl="node3" presStyleIdx="5" presStyleCnt="6">
        <dgm:presLayoutVars>
          <dgm:chPref val="3"/>
        </dgm:presLayoutVars>
      </dgm:prSet>
      <dgm:spPr/>
      <dgm:t>
        <a:bodyPr/>
        <a:lstStyle/>
        <a:p>
          <a:endParaRPr lang="es-ES"/>
        </a:p>
      </dgm:t>
    </dgm:pt>
    <dgm:pt modelId="{19553A57-C673-44D2-8A46-A05E9342452A}" type="pres">
      <dgm:prSet presAssocID="{6654F62F-1244-466F-9D78-5F917CEA2FF8}" presName="level3hierChild" presStyleCnt="0"/>
      <dgm:spPr/>
      <dgm:t>
        <a:bodyPr/>
        <a:lstStyle/>
        <a:p>
          <a:endParaRPr lang="es-ES"/>
        </a:p>
      </dgm:t>
    </dgm:pt>
  </dgm:ptLst>
  <dgm:cxnLst>
    <dgm:cxn modelId="{D1493456-0D10-43D5-910C-C180CD156BE9}" type="presOf" srcId="{91DCFC6B-0895-48F8-812A-101DCF910912}" destId="{E628CE09-F3EE-4DD6-9342-C3922725D8F8}" srcOrd="0" destOrd="0" presId="urn:microsoft.com/office/officeart/2005/8/layout/hierarchy2"/>
    <dgm:cxn modelId="{4DACB40D-CC22-4560-A50D-673BFE5A7B71}" type="presOf" srcId="{AE2DB1E3-370A-4B4A-BF19-B4B14D9B10BB}" destId="{8592CE51-64B6-4CB9-B7F0-48BE93CE902A}" srcOrd="0" destOrd="0" presId="urn:microsoft.com/office/officeart/2005/8/layout/hierarchy2"/>
    <dgm:cxn modelId="{1699ED68-096F-4C03-B784-7DD061F50362}" srcId="{91DCFC6B-0895-48F8-812A-101DCF910912}" destId="{AE2DB1E3-370A-4B4A-BF19-B4B14D9B10BB}" srcOrd="1" destOrd="0" parTransId="{EB91B8BF-B2C1-42B2-BCA1-271192D0222E}" sibTransId="{97C4BD89-30F9-43E4-80D3-BB7CE01DC688}"/>
    <dgm:cxn modelId="{5C6FD9F0-52FF-4281-86B8-6FBE8525A9DB}" type="presOf" srcId="{B27E1372-04DE-446A-A82A-30928F7CB5F8}" destId="{CE260BBF-97AF-4D4C-BA70-1829F7FCCC47}" srcOrd="1" destOrd="0" presId="urn:microsoft.com/office/officeart/2005/8/layout/hierarchy2"/>
    <dgm:cxn modelId="{9DA158F9-4955-49E1-B037-E3F926498842}" type="presOf" srcId="{51608880-09BC-4C6D-A0A8-24DAAC0D8853}" destId="{AF4AFCDF-ABF0-480A-A15F-D01D0F3E0CB6}" srcOrd="0" destOrd="0" presId="urn:microsoft.com/office/officeart/2005/8/layout/hierarchy2"/>
    <dgm:cxn modelId="{394D6626-4CE6-47E2-AC60-B35D3F3DCA7C}" type="presOf" srcId="{DAFA61B7-0CEE-4904-94CD-2F1EE59D66E6}" destId="{D41C248C-5686-4B1B-A1D7-F99870A063C5}" srcOrd="0" destOrd="0" presId="urn:microsoft.com/office/officeart/2005/8/layout/hierarchy2"/>
    <dgm:cxn modelId="{E8DBF755-C28F-4711-8B58-FB97A0B8FB69}" type="presOf" srcId="{B4A5CC63-F79D-4451-AA52-8522CCEE1AB3}" destId="{EA2E7532-F726-4AED-96F8-5E29FACFBAAD}" srcOrd="1" destOrd="0" presId="urn:microsoft.com/office/officeart/2005/8/layout/hierarchy2"/>
    <dgm:cxn modelId="{71267302-B9AB-4E8D-BF2E-96A83E66C86C}" type="presOf" srcId="{65B05004-F497-4ED2-B126-E5C5E32EE44B}" destId="{F4DF928D-442F-43F8-BCB5-063D66365B99}" srcOrd="0" destOrd="0" presId="urn:microsoft.com/office/officeart/2005/8/layout/hierarchy2"/>
    <dgm:cxn modelId="{B5E6DDD6-483E-444F-93BC-10119D1279AE}" type="presOf" srcId="{FB5D9FC2-2CC3-4A3D-92B3-FD2E692EC003}" destId="{419A0B1C-8698-4277-992D-DB9A1997C2A4}" srcOrd="0" destOrd="0" presId="urn:microsoft.com/office/officeart/2005/8/layout/hierarchy2"/>
    <dgm:cxn modelId="{7A95CC65-57D9-4AFD-9980-E76942DADBC0}" type="presOf" srcId="{0636B6FB-E542-4FE1-89AD-EB1DC537CEE2}" destId="{592A4DD6-E66C-4F2B-9427-DF628560746B}" srcOrd="0" destOrd="0" presId="urn:microsoft.com/office/officeart/2005/8/layout/hierarchy2"/>
    <dgm:cxn modelId="{852F9148-545C-4975-847C-EEC1EBFEF47D}" srcId="{91DCFC6B-0895-48F8-812A-101DCF910912}" destId="{A407A9F4-AAF8-4BF9-B4F5-3DA364294227}" srcOrd="0" destOrd="0" parTransId="{B27E1372-04DE-446A-A82A-30928F7CB5F8}" sibTransId="{D7F2D928-DEF8-412A-8D78-993ADE7E0EB0}"/>
    <dgm:cxn modelId="{C5CB5578-5C93-4663-8829-BD887EC64362}" type="presOf" srcId="{54CF4F52-32FB-4109-9F27-AB9894EA37B9}" destId="{1B097EF3-8E58-4BBA-BD7D-7F9ACCA95F67}" srcOrd="1" destOrd="0" presId="urn:microsoft.com/office/officeart/2005/8/layout/hierarchy2"/>
    <dgm:cxn modelId="{7ABEDCF0-237B-4CC3-92C9-5A0D3BB21C26}" type="presOf" srcId="{7DFDBAC3-E001-445B-8714-BAAA3765F94B}" destId="{1B24D7EF-EE56-46D1-80C4-F4376E53B1F0}" srcOrd="1" destOrd="0" presId="urn:microsoft.com/office/officeart/2005/8/layout/hierarchy2"/>
    <dgm:cxn modelId="{5B99C571-3D62-493A-B30C-A5FE10889C2C}" type="presOf" srcId="{B4A5CC63-F79D-4451-AA52-8522CCEE1AB3}" destId="{4299EBB9-3B21-4C35-8EAE-61E217355CFE}" srcOrd="0" destOrd="0" presId="urn:microsoft.com/office/officeart/2005/8/layout/hierarchy2"/>
    <dgm:cxn modelId="{F944A43F-7EE9-465D-AD7E-70FD65223FED}" srcId="{AE2DB1E3-370A-4B4A-BF19-B4B14D9B10BB}" destId="{E54FB2A4-9219-469D-91A4-226B96E41CF9}" srcOrd="0" destOrd="0" parTransId="{54CF4F52-32FB-4109-9F27-AB9894EA37B9}" sibTransId="{66FAC817-FA87-4D06-AACC-68BB6F39324F}"/>
    <dgm:cxn modelId="{840A715A-5ADD-4E7F-8A9E-C325E5BE2E63}" srcId="{5388F3E1-9363-49F3-90BB-BCB8A58FA9EB}" destId="{A151B0C1-2B88-4EAB-AFE2-CB10E484B365}" srcOrd="0" destOrd="0" parTransId="{B4A5CC63-F79D-4451-AA52-8522CCEE1AB3}" sibTransId="{C2D76B61-356A-433C-945F-68A438BAE3F8}"/>
    <dgm:cxn modelId="{62FAA6F5-0C0A-4672-8459-DC5FD77BE230}" type="presOf" srcId="{BDF61CBB-6550-409D-8571-A300386F7370}" destId="{885EEEFB-36D0-472C-ABA4-4438874BA5F8}" srcOrd="0" destOrd="0" presId="urn:microsoft.com/office/officeart/2005/8/layout/hierarchy2"/>
    <dgm:cxn modelId="{631E56C0-5B01-489C-92AD-201B6DEB6DC4}" srcId="{91DCFC6B-0895-48F8-812A-101DCF910912}" destId="{5388F3E1-9363-49F3-90BB-BCB8A58FA9EB}" srcOrd="2" destOrd="0" parTransId="{48FECA43-EE82-439E-85DB-8F6600D3A28C}" sibTransId="{DCE5CA8F-3816-4367-92CA-133B6AE292AE}"/>
    <dgm:cxn modelId="{A647FF34-42E3-4589-AD1A-8B34917B5C10}" type="presOf" srcId="{65B05004-F497-4ED2-B126-E5C5E32EE44B}" destId="{D83CE477-2002-4303-A7E6-FFB577174B0D}" srcOrd="1" destOrd="0" presId="urn:microsoft.com/office/officeart/2005/8/layout/hierarchy2"/>
    <dgm:cxn modelId="{BCCAF355-5BF7-4211-BB39-2847CEBAA7A2}" type="presOf" srcId="{E54FB2A4-9219-469D-91A4-226B96E41CF9}" destId="{DF7A7BCA-2719-45A8-909F-CAF4D68F267E}" srcOrd="0" destOrd="0" presId="urn:microsoft.com/office/officeart/2005/8/layout/hierarchy2"/>
    <dgm:cxn modelId="{C06B55B4-C671-43A2-8B43-0F614964C3B2}" type="presOf" srcId="{48FECA43-EE82-439E-85DB-8F6600D3A28C}" destId="{82876B36-2968-4E97-B1FE-C3D73108F8C5}" srcOrd="1" destOrd="0" presId="urn:microsoft.com/office/officeart/2005/8/layout/hierarchy2"/>
    <dgm:cxn modelId="{CB11FC56-E103-4F29-8791-CC6B3286EEEE}" type="presOf" srcId="{B27E1372-04DE-446A-A82A-30928F7CB5F8}" destId="{AF9C648A-F3DF-49AB-B613-9982F1CBA143}" srcOrd="0" destOrd="0" presId="urn:microsoft.com/office/officeart/2005/8/layout/hierarchy2"/>
    <dgm:cxn modelId="{FD032E08-6158-4E88-9C21-D5ABD878E138}" type="presOf" srcId="{408468CC-28BF-4CC6-A422-278166111EF8}" destId="{10F35D72-EB17-4DA2-9FDF-FA384B7825FF}" srcOrd="0" destOrd="0" presId="urn:microsoft.com/office/officeart/2005/8/layout/hierarchy2"/>
    <dgm:cxn modelId="{5882B1B1-A9FC-4058-9BEF-19B63D817FE9}" srcId="{28BF4033-6612-4BBB-89A5-2BBAA32042F9}" destId="{DAFA61B7-0CEE-4904-94CD-2F1EE59D66E6}" srcOrd="0" destOrd="0" parTransId="{0636B6FB-E542-4FE1-89AD-EB1DC537CEE2}" sibTransId="{DE105AB9-FF8E-4C09-A456-040C80F45C50}"/>
    <dgm:cxn modelId="{61634A9D-C9F7-4DC6-B404-0CE366D24A5F}" srcId="{5388F3E1-9363-49F3-90BB-BCB8A58FA9EB}" destId="{408468CC-28BF-4CC6-A422-278166111EF8}" srcOrd="1" destOrd="0" parTransId="{51608880-09BC-4C6D-A0A8-24DAAC0D8853}" sibTransId="{D1E7855F-5FE5-43F6-8889-342CC0E14B05}"/>
    <dgm:cxn modelId="{D4888584-CD16-4C01-97D7-22DFD503D567}" type="presOf" srcId="{EB91B8BF-B2C1-42B2-BCA1-271192D0222E}" destId="{43A2D94D-AAD6-4B71-AC23-B90883C94FA3}" srcOrd="1" destOrd="0" presId="urn:microsoft.com/office/officeart/2005/8/layout/hierarchy2"/>
    <dgm:cxn modelId="{18BB2168-2D89-4C42-ADB2-4A02A6F2942F}" type="presOf" srcId="{A151B0C1-2B88-4EAB-AFE2-CB10E484B365}" destId="{05CC417B-6D7D-457C-BD9F-BDD6CE4C369B}" srcOrd="0" destOrd="0" presId="urn:microsoft.com/office/officeart/2005/8/layout/hierarchy2"/>
    <dgm:cxn modelId="{3EC921CA-AD73-46EB-B83B-A2534B89C6B3}" srcId="{28BF4033-6612-4BBB-89A5-2BBAA32042F9}" destId="{6654F62F-1244-466F-9D78-5F917CEA2FF8}" srcOrd="1" destOrd="0" parTransId="{FB5D9FC2-2CC3-4A3D-92B3-FD2E692EC003}" sibTransId="{643F5182-6C28-43E4-850A-A6669581F84F}"/>
    <dgm:cxn modelId="{B4D74A51-495D-4519-86C5-8F29944B830E}" srcId="{A407A9F4-AAF8-4BF9-B4F5-3DA364294227}" destId="{BDF61CBB-6550-409D-8571-A300386F7370}" srcOrd="0" destOrd="0" parTransId="{65B05004-F497-4ED2-B126-E5C5E32EE44B}" sibTransId="{F0CA6B8F-43E1-49F7-A9A4-1EFAE932B9EE}"/>
    <dgm:cxn modelId="{8DDF4730-617A-4510-93B0-1A13B83C6578}" type="presOf" srcId="{48FECA43-EE82-439E-85DB-8F6600D3A28C}" destId="{0C6F687F-A47E-48C3-9DC8-8139903A58A4}" srcOrd="0" destOrd="0" presId="urn:microsoft.com/office/officeart/2005/8/layout/hierarchy2"/>
    <dgm:cxn modelId="{8EDF107D-1296-4BFD-BD2C-54610B5AD2EB}" type="presOf" srcId="{6654F62F-1244-466F-9D78-5F917CEA2FF8}" destId="{C6137897-3809-489E-BF31-06C532137BE1}" srcOrd="0" destOrd="0" presId="urn:microsoft.com/office/officeart/2005/8/layout/hierarchy2"/>
    <dgm:cxn modelId="{1863793C-1B64-4B77-8BF5-321636F0F116}" type="presOf" srcId="{28BF4033-6612-4BBB-89A5-2BBAA32042F9}" destId="{E9E274E9-041C-415B-A009-5D40B81C8180}" srcOrd="0" destOrd="0" presId="urn:microsoft.com/office/officeart/2005/8/layout/hierarchy2"/>
    <dgm:cxn modelId="{5D8C065A-5430-4E2B-9E00-870024D326F6}" srcId="{C2FCA3B5-0277-4A44-818A-BE97C0524713}" destId="{91DCFC6B-0895-48F8-812A-101DCF910912}" srcOrd="0" destOrd="0" parTransId="{94FE1DDA-0422-49E4-9D11-055C7FBDEE12}" sibTransId="{D8C72C81-FE28-4E27-9098-00447FBA66EE}"/>
    <dgm:cxn modelId="{6175B8E4-1BDF-4283-91EC-D63224B6755C}" type="presOf" srcId="{EB91B8BF-B2C1-42B2-BCA1-271192D0222E}" destId="{5429309D-6609-45B6-9935-CF54681C1201}" srcOrd="0" destOrd="0" presId="urn:microsoft.com/office/officeart/2005/8/layout/hierarchy2"/>
    <dgm:cxn modelId="{425AA89E-F947-4B2C-9289-5CFE7E437EF2}" type="presOf" srcId="{A407A9F4-AAF8-4BF9-B4F5-3DA364294227}" destId="{C1A4BE35-F681-45DF-95FA-13FE8A2A3368}" srcOrd="0" destOrd="0" presId="urn:microsoft.com/office/officeart/2005/8/layout/hierarchy2"/>
    <dgm:cxn modelId="{F437648F-EE69-4951-BBC2-32B2209315D8}" type="presOf" srcId="{5388F3E1-9363-49F3-90BB-BCB8A58FA9EB}" destId="{99BC2EE1-15A5-479F-9A7C-5D6DBFD1B044}" srcOrd="0" destOrd="0" presId="urn:microsoft.com/office/officeart/2005/8/layout/hierarchy2"/>
    <dgm:cxn modelId="{A924DC80-EA01-4DD6-B8DB-6E7ECDD1ED02}" type="presOf" srcId="{51608880-09BC-4C6D-A0A8-24DAAC0D8853}" destId="{074AD7DE-FD93-4CFA-A53B-D407377851D7}" srcOrd="1" destOrd="0" presId="urn:microsoft.com/office/officeart/2005/8/layout/hierarchy2"/>
    <dgm:cxn modelId="{E9BE4942-E8B6-4037-AC4A-92DAA8DEE86A}" type="presOf" srcId="{FB5D9FC2-2CC3-4A3D-92B3-FD2E692EC003}" destId="{71F82451-8D97-4A4F-9753-C59D3887507F}" srcOrd="1" destOrd="0" presId="urn:microsoft.com/office/officeart/2005/8/layout/hierarchy2"/>
    <dgm:cxn modelId="{434665B8-544A-432C-9900-FA81893970F8}" srcId="{91DCFC6B-0895-48F8-812A-101DCF910912}" destId="{28BF4033-6612-4BBB-89A5-2BBAA32042F9}" srcOrd="3" destOrd="0" parTransId="{7DFDBAC3-E001-445B-8714-BAAA3765F94B}" sibTransId="{873A13F9-2F56-4025-A71B-DEB7289561B0}"/>
    <dgm:cxn modelId="{647CAA9A-416E-4543-8184-8FD0ABA422D5}" type="presOf" srcId="{7DFDBAC3-E001-445B-8714-BAAA3765F94B}" destId="{FACC5DF7-54D4-4268-AE32-D20AC2ACC859}" srcOrd="0" destOrd="0" presId="urn:microsoft.com/office/officeart/2005/8/layout/hierarchy2"/>
    <dgm:cxn modelId="{4B1445DE-C078-4904-A599-1B920956DB10}" type="presOf" srcId="{0636B6FB-E542-4FE1-89AD-EB1DC537CEE2}" destId="{1C15A2C8-4C7F-43DE-BB55-E94E862127C7}" srcOrd="1" destOrd="0" presId="urn:microsoft.com/office/officeart/2005/8/layout/hierarchy2"/>
    <dgm:cxn modelId="{93AA91B1-0217-430D-BF95-29832C2745B4}" type="presOf" srcId="{C2FCA3B5-0277-4A44-818A-BE97C0524713}" destId="{497A13E1-0303-49CA-B17B-9ED5ED9190F1}" srcOrd="0" destOrd="0" presId="urn:microsoft.com/office/officeart/2005/8/layout/hierarchy2"/>
    <dgm:cxn modelId="{BB2FF89B-4066-47BC-9512-5BE8AC905BDC}" type="presOf" srcId="{54CF4F52-32FB-4109-9F27-AB9894EA37B9}" destId="{CB518039-62AC-4660-9C30-FAA569FC2FB3}" srcOrd="0" destOrd="0" presId="urn:microsoft.com/office/officeart/2005/8/layout/hierarchy2"/>
    <dgm:cxn modelId="{1C4E4507-D973-427C-99FA-819EE90533B7}" type="presParOf" srcId="{497A13E1-0303-49CA-B17B-9ED5ED9190F1}" destId="{D22B19B0-90E8-4C27-88B7-D7DE0DF73214}" srcOrd="0" destOrd="0" presId="urn:microsoft.com/office/officeart/2005/8/layout/hierarchy2"/>
    <dgm:cxn modelId="{138662DB-9A99-4083-9ABD-42C0A1CF2842}" type="presParOf" srcId="{D22B19B0-90E8-4C27-88B7-D7DE0DF73214}" destId="{E628CE09-F3EE-4DD6-9342-C3922725D8F8}" srcOrd="0" destOrd="0" presId="urn:microsoft.com/office/officeart/2005/8/layout/hierarchy2"/>
    <dgm:cxn modelId="{C01F50E8-2004-40FC-8C13-800EBDAF680B}" type="presParOf" srcId="{D22B19B0-90E8-4C27-88B7-D7DE0DF73214}" destId="{885BE532-9C12-459E-846E-8E5AA614DC34}" srcOrd="1" destOrd="0" presId="urn:microsoft.com/office/officeart/2005/8/layout/hierarchy2"/>
    <dgm:cxn modelId="{F6A9A434-3297-4424-A1D9-FE79EBF67CA2}" type="presParOf" srcId="{885BE532-9C12-459E-846E-8E5AA614DC34}" destId="{AF9C648A-F3DF-49AB-B613-9982F1CBA143}" srcOrd="0" destOrd="0" presId="urn:microsoft.com/office/officeart/2005/8/layout/hierarchy2"/>
    <dgm:cxn modelId="{B67773FB-74E8-4371-AD9F-66A3776433E4}" type="presParOf" srcId="{AF9C648A-F3DF-49AB-B613-9982F1CBA143}" destId="{CE260BBF-97AF-4D4C-BA70-1829F7FCCC47}" srcOrd="0" destOrd="0" presId="urn:microsoft.com/office/officeart/2005/8/layout/hierarchy2"/>
    <dgm:cxn modelId="{A545DA87-1714-4AF4-A14D-74D1F72131CE}" type="presParOf" srcId="{885BE532-9C12-459E-846E-8E5AA614DC34}" destId="{150C5EF7-A3F8-41A0-98FC-822C53E4F374}" srcOrd="1" destOrd="0" presId="urn:microsoft.com/office/officeart/2005/8/layout/hierarchy2"/>
    <dgm:cxn modelId="{B6E12DA8-2776-4F77-8617-8F9519522B13}" type="presParOf" srcId="{150C5EF7-A3F8-41A0-98FC-822C53E4F374}" destId="{C1A4BE35-F681-45DF-95FA-13FE8A2A3368}" srcOrd="0" destOrd="0" presId="urn:microsoft.com/office/officeart/2005/8/layout/hierarchy2"/>
    <dgm:cxn modelId="{A1299ED0-3D86-4637-9208-C284D9134D15}" type="presParOf" srcId="{150C5EF7-A3F8-41A0-98FC-822C53E4F374}" destId="{1C75F307-1C17-48C2-9903-938A6D171C76}" srcOrd="1" destOrd="0" presId="urn:microsoft.com/office/officeart/2005/8/layout/hierarchy2"/>
    <dgm:cxn modelId="{016129A8-96DE-4ADC-B181-971683F31031}" type="presParOf" srcId="{1C75F307-1C17-48C2-9903-938A6D171C76}" destId="{F4DF928D-442F-43F8-BCB5-063D66365B99}" srcOrd="0" destOrd="0" presId="urn:microsoft.com/office/officeart/2005/8/layout/hierarchy2"/>
    <dgm:cxn modelId="{66527B6F-5A70-433C-B1FB-E3F02F1BF8AA}" type="presParOf" srcId="{F4DF928D-442F-43F8-BCB5-063D66365B99}" destId="{D83CE477-2002-4303-A7E6-FFB577174B0D}" srcOrd="0" destOrd="0" presId="urn:microsoft.com/office/officeart/2005/8/layout/hierarchy2"/>
    <dgm:cxn modelId="{79AA3D12-D35E-4BB2-BCFD-65B5F3AFDC91}" type="presParOf" srcId="{1C75F307-1C17-48C2-9903-938A6D171C76}" destId="{04BE0E03-E0C3-4F2F-B06C-4FF22B75493D}" srcOrd="1" destOrd="0" presId="urn:microsoft.com/office/officeart/2005/8/layout/hierarchy2"/>
    <dgm:cxn modelId="{0F160F57-C5EE-4C25-A4BE-980FA935E07C}" type="presParOf" srcId="{04BE0E03-E0C3-4F2F-B06C-4FF22B75493D}" destId="{885EEEFB-36D0-472C-ABA4-4438874BA5F8}" srcOrd="0" destOrd="0" presId="urn:microsoft.com/office/officeart/2005/8/layout/hierarchy2"/>
    <dgm:cxn modelId="{601053A1-2D95-4630-994F-BE4607EE0C5D}" type="presParOf" srcId="{04BE0E03-E0C3-4F2F-B06C-4FF22B75493D}" destId="{39AC804A-0703-42E2-A315-C4CCB87EA615}" srcOrd="1" destOrd="0" presId="urn:microsoft.com/office/officeart/2005/8/layout/hierarchy2"/>
    <dgm:cxn modelId="{F8F10C00-C732-4258-A46E-2FC5EEC5F8A0}" type="presParOf" srcId="{885BE532-9C12-459E-846E-8E5AA614DC34}" destId="{5429309D-6609-45B6-9935-CF54681C1201}" srcOrd="2" destOrd="0" presId="urn:microsoft.com/office/officeart/2005/8/layout/hierarchy2"/>
    <dgm:cxn modelId="{6240E772-A58B-4B04-AB24-C68D23BEC379}" type="presParOf" srcId="{5429309D-6609-45B6-9935-CF54681C1201}" destId="{43A2D94D-AAD6-4B71-AC23-B90883C94FA3}" srcOrd="0" destOrd="0" presId="urn:microsoft.com/office/officeart/2005/8/layout/hierarchy2"/>
    <dgm:cxn modelId="{9A443120-AFA5-4C10-B43D-866C0027FB24}" type="presParOf" srcId="{885BE532-9C12-459E-846E-8E5AA614DC34}" destId="{8E46F269-96A6-4914-A3B3-9C521222842F}" srcOrd="3" destOrd="0" presId="urn:microsoft.com/office/officeart/2005/8/layout/hierarchy2"/>
    <dgm:cxn modelId="{99D0F9B5-32A1-4574-AEA5-A860AA5226B1}" type="presParOf" srcId="{8E46F269-96A6-4914-A3B3-9C521222842F}" destId="{8592CE51-64B6-4CB9-B7F0-48BE93CE902A}" srcOrd="0" destOrd="0" presId="urn:microsoft.com/office/officeart/2005/8/layout/hierarchy2"/>
    <dgm:cxn modelId="{F5C8DD64-15ED-4332-A237-4CF62B235243}" type="presParOf" srcId="{8E46F269-96A6-4914-A3B3-9C521222842F}" destId="{B885F6DE-97DB-47F1-8A27-3F86E42AFB3A}" srcOrd="1" destOrd="0" presId="urn:microsoft.com/office/officeart/2005/8/layout/hierarchy2"/>
    <dgm:cxn modelId="{D5222897-C8AE-4F14-90E4-1715A5C9B91F}" type="presParOf" srcId="{B885F6DE-97DB-47F1-8A27-3F86E42AFB3A}" destId="{CB518039-62AC-4660-9C30-FAA569FC2FB3}" srcOrd="0" destOrd="0" presId="urn:microsoft.com/office/officeart/2005/8/layout/hierarchy2"/>
    <dgm:cxn modelId="{1BC09CC4-13D7-409F-A64B-E498D33BF385}" type="presParOf" srcId="{CB518039-62AC-4660-9C30-FAA569FC2FB3}" destId="{1B097EF3-8E58-4BBA-BD7D-7F9ACCA95F67}" srcOrd="0" destOrd="0" presId="urn:microsoft.com/office/officeart/2005/8/layout/hierarchy2"/>
    <dgm:cxn modelId="{D0EA93A7-2ACA-4663-887E-0F941844BEC6}" type="presParOf" srcId="{B885F6DE-97DB-47F1-8A27-3F86E42AFB3A}" destId="{23B7EFC1-5AB7-4936-88C9-BF907E944CD2}" srcOrd="1" destOrd="0" presId="urn:microsoft.com/office/officeart/2005/8/layout/hierarchy2"/>
    <dgm:cxn modelId="{D7F9BDBA-9FC1-427F-87D0-A61A31223D64}" type="presParOf" srcId="{23B7EFC1-5AB7-4936-88C9-BF907E944CD2}" destId="{DF7A7BCA-2719-45A8-909F-CAF4D68F267E}" srcOrd="0" destOrd="0" presId="urn:microsoft.com/office/officeart/2005/8/layout/hierarchy2"/>
    <dgm:cxn modelId="{1FC30083-09DE-423D-B39C-FA0B7B94E8E1}" type="presParOf" srcId="{23B7EFC1-5AB7-4936-88C9-BF907E944CD2}" destId="{A1FE8D7E-7172-4728-842A-1386EF3BAC48}" srcOrd="1" destOrd="0" presId="urn:microsoft.com/office/officeart/2005/8/layout/hierarchy2"/>
    <dgm:cxn modelId="{01AC7D67-E317-426F-B74D-ABD4A7C99144}" type="presParOf" srcId="{885BE532-9C12-459E-846E-8E5AA614DC34}" destId="{0C6F687F-A47E-48C3-9DC8-8139903A58A4}" srcOrd="4" destOrd="0" presId="urn:microsoft.com/office/officeart/2005/8/layout/hierarchy2"/>
    <dgm:cxn modelId="{670F281F-3313-43DA-80C5-D067E3D4CDF5}" type="presParOf" srcId="{0C6F687F-A47E-48C3-9DC8-8139903A58A4}" destId="{82876B36-2968-4E97-B1FE-C3D73108F8C5}" srcOrd="0" destOrd="0" presId="urn:microsoft.com/office/officeart/2005/8/layout/hierarchy2"/>
    <dgm:cxn modelId="{292C43B6-3D32-4B8E-A43A-F4495287ABC8}" type="presParOf" srcId="{885BE532-9C12-459E-846E-8E5AA614DC34}" destId="{501BB804-ACCC-4475-B238-3473D5A4A22F}" srcOrd="5" destOrd="0" presId="urn:microsoft.com/office/officeart/2005/8/layout/hierarchy2"/>
    <dgm:cxn modelId="{FFCC9AA1-B896-4794-93D4-7FF75A3E06AB}" type="presParOf" srcId="{501BB804-ACCC-4475-B238-3473D5A4A22F}" destId="{99BC2EE1-15A5-479F-9A7C-5D6DBFD1B044}" srcOrd="0" destOrd="0" presId="urn:microsoft.com/office/officeart/2005/8/layout/hierarchy2"/>
    <dgm:cxn modelId="{CD9A3DF7-801B-4E11-87E4-7AD9D2A30EE2}" type="presParOf" srcId="{501BB804-ACCC-4475-B238-3473D5A4A22F}" destId="{CAF9C0BD-EF7B-400C-ACC9-3790089B9F05}" srcOrd="1" destOrd="0" presId="urn:microsoft.com/office/officeart/2005/8/layout/hierarchy2"/>
    <dgm:cxn modelId="{F5103C56-89E4-42F3-AB37-C1CF040F4D21}" type="presParOf" srcId="{CAF9C0BD-EF7B-400C-ACC9-3790089B9F05}" destId="{4299EBB9-3B21-4C35-8EAE-61E217355CFE}" srcOrd="0" destOrd="0" presId="urn:microsoft.com/office/officeart/2005/8/layout/hierarchy2"/>
    <dgm:cxn modelId="{D8D112C3-FD6A-4FA0-97EA-5AF4985E021E}" type="presParOf" srcId="{4299EBB9-3B21-4C35-8EAE-61E217355CFE}" destId="{EA2E7532-F726-4AED-96F8-5E29FACFBAAD}" srcOrd="0" destOrd="0" presId="urn:microsoft.com/office/officeart/2005/8/layout/hierarchy2"/>
    <dgm:cxn modelId="{015D3BC7-901A-4BF2-AAD0-9ED82C7F3C89}" type="presParOf" srcId="{CAF9C0BD-EF7B-400C-ACC9-3790089B9F05}" destId="{DFFD4998-A620-4A91-A009-CEF2D73656DF}" srcOrd="1" destOrd="0" presId="urn:microsoft.com/office/officeart/2005/8/layout/hierarchy2"/>
    <dgm:cxn modelId="{0275DFC2-78FE-4D1C-BA88-47E7230B6637}" type="presParOf" srcId="{DFFD4998-A620-4A91-A009-CEF2D73656DF}" destId="{05CC417B-6D7D-457C-BD9F-BDD6CE4C369B}" srcOrd="0" destOrd="0" presId="urn:microsoft.com/office/officeart/2005/8/layout/hierarchy2"/>
    <dgm:cxn modelId="{EAD9938E-D3E9-4663-B476-885B752CDA5B}" type="presParOf" srcId="{DFFD4998-A620-4A91-A009-CEF2D73656DF}" destId="{B3840676-1FCA-4ED5-BBB9-3FD46C81264B}" srcOrd="1" destOrd="0" presId="urn:microsoft.com/office/officeart/2005/8/layout/hierarchy2"/>
    <dgm:cxn modelId="{E385F255-FEA5-440F-8AD0-E3D332F1939F}" type="presParOf" srcId="{CAF9C0BD-EF7B-400C-ACC9-3790089B9F05}" destId="{AF4AFCDF-ABF0-480A-A15F-D01D0F3E0CB6}" srcOrd="2" destOrd="0" presId="urn:microsoft.com/office/officeart/2005/8/layout/hierarchy2"/>
    <dgm:cxn modelId="{69F36411-CC7B-496D-86B7-2A153A67F26A}" type="presParOf" srcId="{AF4AFCDF-ABF0-480A-A15F-D01D0F3E0CB6}" destId="{074AD7DE-FD93-4CFA-A53B-D407377851D7}" srcOrd="0" destOrd="0" presId="urn:microsoft.com/office/officeart/2005/8/layout/hierarchy2"/>
    <dgm:cxn modelId="{5EF1ED6B-4ABC-484C-BDC3-E2ACA277015F}" type="presParOf" srcId="{CAF9C0BD-EF7B-400C-ACC9-3790089B9F05}" destId="{67993CBF-A732-4E53-B0C8-BE9161E7B469}" srcOrd="3" destOrd="0" presId="urn:microsoft.com/office/officeart/2005/8/layout/hierarchy2"/>
    <dgm:cxn modelId="{89C8A7FA-3940-49F1-B464-149FA7882DE0}" type="presParOf" srcId="{67993CBF-A732-4E53-B0C8-BE9161E7B469}" destId="{10F35D72-EB17-4DA2-9FDF-FA384B7825FF}" srcOrd="0" destOrd="0" presId="urn:microsoft.com/office/officeart/2005/8/layout/hierarchy2"/>
    <dgm:cxn modelId="{81D17D08-D728-437B-AE8E-A6FD5DF4423A}" type="presParOf" srcId="{67993CBF-A732-4E53-B0C8-BE9161E7B469}" destId="{D5D86AB3-30F1-4052-9CF0-CD8350359FF0}" srcOrd="1" destOrd="0" presId="urn:microsoft.com/office/officeart/2005/8/layout/hierarchy2"/>
    <dgm:cxn modelId="{B426640E-674E-4C47-B1B8-A72936AAC3BF}" type="presParOf" srcId="{885BE532-9C12-459E-846E-8E5AA614DC34}" destId="{FACC5DF7-54D4-4268-AE32-D20AC2ACC859}" srcOrd="6" destOrd="0" presId="urn:microsoft.com/office/officeart/2005/8/layout/hierarchy2"/>
    <dgm:cxn modelId="{B2DF74F8-1DCA-4344-86E0-DD8A46C77DDE}" type="presParOf" srcId="{FACC5DF7-54D4-4268-AE32-D20AC2ACC859}" destId="{1B24D7EF-EE56-46D1-80C4-F4376E53B1F0}" srcOrd="0" destOrd="0" presId="urn:microsoft.com/office/officeart/2005/8/layout/hierarchy2"/>
    <dgm:cxn modelId="{CC488D95-2A5A-42A9-9BBE-67BF0A2EAD89}" type="presParOf" srcId="{885BE532-9C12-459E-846E-8E5AA614DC34}" destId="{2C106E27-8345-48B1-8840-B3776127BE2B}" srcOrd="7" destOrd="0" presId="urn:microsoft.com/office/officeart/2005/8/layout/hierarchy2"/>
    <dgm:cxn modelId="{64036C4B-5DCE-411D-AF62-F98134D7914B}" type="presParOf" srcId="{2C106E27-8345-48B1-8840-B3776127BE2B}" destId="{E9E274E9-041C-415B-A009-5D40B81C8180}" srcOrd="0" destOrd="0" presId="urn:microsoft.com/office/officeart/2005/8/layout/hierarchy2"/>
    <dgm:cxn modelId="{74D011B2-B8F0-4118-8872-718D774177C9}" type="presParOf" srcId="{2C106E27-8345-48B1-8840-B3776127BE2B}" destId="{7B6E1184-F853-4D82-A050-836CB95FE867}" srcOrd="1" destOrd="0" presId="urn:microsoft.com/office/officeart/2005/8/layout/hierarchy2"/>
    <dgm:cxn modelId="{31004043-7CF2-41D0-9B07-9E3DEA3B7691}" type="presParOf" srcId="{7B6E1184-F853-4D82-A050-836CB95FE867}" destId="{592A4DD6-E66C-4F2B-9427-DF628560746B}" srcOrd="0" destOrd="0" presId="urn:microsoft.com/office/officeart/2005/8/layout/hierarchy2"/>
    <dgm:cxn modelId="{17C57C24-DB96-46A7-B031-5A0578968D11}" type="presParOf" srcId="{592A4DD6-E66C-4F2B-9427-DF628560746B}" destId="{1C15A2C8-4C7F-43DE-BB55-E94E862127C7}" srcOrd="0" destOrd="0" presId="urn:microsoft.com/office/officeart/2005/8/layout/hierarchy2"/>
    <dgm:cxn modelId="{6941628C-6117-4703-9FB6-48A5115B9DA6}" type="presParOf" srcId="{7B6E1184-F853-4D82-A050-836CB95FE867}" destId="{4C7AF3AB-8B89-4EAF-A8D6-3B94E8F92691}" srcOrd="1" destOrd="0" presId="urn:microsoft.com/office/officeart/2005/8/layout/hierarchy2"/>
    <dgm:cxn modelId="{038F793D-7942-49B8-8352-7BA6EDF59C2A}" type="presParOf" srcId="{4C7AF3AB-8B89-4EAF-A8D6-3B94E8F92691}" destId="{D41C248C-5686-4B1B-A1D7-F99870A063C5}" srcOrd="0" destOrd="0" presId="urn:microsoft.com/office/officeart/2005/8/layout/hierarchy2"/>
    <dgm:cxn modelId="{9D6E1E39-273B-415C-8111-CBA25B171898}" type="presParOf" srcId="{4C7AF3AB-8B89-4EAF-A8D6-3B94E8F92691}" destId="{7C31133E-2C82-4507-8DD8-9ED28AE4A408}" srcOrd="1" destOrd="0" presId="urn:microsoft.com/office/officeart/2005/8/layout/hierarchy2"/>
    <dgm:cxn modelId="{6F9988E0-F556-4692-ABEE-ED190F482B61}" type="presParOf" srcId="{7B6E1184-F853-4D82-A050-836CB95FE867}" destId="{419A0B1C-8698-4277-992D-DB9A1997C2A4}" srcOrd="2" destOrd="0" presId="urn:microsoft.com/office/officeart/2005/8/layout/hierarchy2"/>
    <dgm:cxn modelId="{F856B134-1854-41A8-A9A0-5161EB6F23CA}" type="presParOf" srcId="{419A0B1C-8698-4277-992D-DB9A1997C2A4}" destId="{71F82451-8D97-4A4F-9753-C59D3887507F}" srcOrd="0" destOrd="0" presId="urn:microsoft.com/office/officeart/2005/8/layout/hierarchy2"/>
    <dgm:cxn modelId="{DADD6AF4-F597-4D83-861E-A2AF044E3A62}" type="presParOf" srcId="{7B6E1184-F853-4D82-A050-836CB95FE867}" destId="{3D22F0C5-4157-4580-9AA0-B6BAC3636C3D}" srcOrd="3" destOrd="0" presId="urn:microsoft.com/office/officeart/2005/8/layout/hierarchy2"/>
    <dgm:cxn modelId="{EEA57AF8-C01C-4EC3-BEB7-C840850B79D1}" type="presParOf" srcId="{3D22F0C5-4157-4580-9AA0-B6BAC3636C3D}" destId="{C6137897-3809-489E-BF31-06C532137BE1}" srcOrd="0" destOrd="0" presId="urn:microsoft.com/office/officeart/2005/8/layout/hierarchy2"/>
    <dgm:cxn modelId="{5D847C94-FBB7-4135-A0F0-F3DD0CAA68FB}" type="presParOf" srcId="{3D22F0C5-4157-4580-9AA0-B6BAC3636C3D}" destId="{19553A57-C673-44D2-8A46-A05E9342452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B744B-53D0-416E-B60A-D9CFB4A982B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B9115CCB-6AD1-4457-BDEC-53BCE1693816}" type="pres">
      <dgm:prSet presAssocID="{535B744B-53D0-416E-B60A-D9CFB4A982B1}" presName="cycle" presStyleCnt="0">
        <dgm:presLayoutVars>
          <dgm:chMax val="1"/>
          <dgm:dir/>
          <dgm:animLvl val="ctr"/>
          <dgm:resizeHandles val="exact"/>
        </dgm:presLayoutVars>
      </dgm:prSet>
      <dgm:spPr/>
      <dgm:t>
        <a:bodyPr/>
        <a:lstStyle/>
        <a:p>
          <a:endParaRPr lang="es-ES"/>
        </a:p>
      </dgm:t>
    </dgm:pt>
  </dgm:ptLst>
  <dgm:cxnLst>
    <dgm:cxn modelId="{C4E95572-5549-4987-89AA-7B0028B5169F}" type="presOf" srcId="{535B744B-53D0-416E-B60A-D9CFB4A982B1}" destId="{B9115CCB-6AD1-4457-BDEC-53BCE1693816}" srcOrd="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37C5FE-BFCF-473A-A8E8-BD3478FC4D8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A2F8F0CD-987D-4162-AE6B-C906D71F5E41}">
      <dgm:prSet phldrT="[Texto]"/>
      <dgm:spPr/>
      <dgm:t>
        <a:bodyPr/>
        <a:lstStyle/>
        <a:p>
          <a:r>
            <a:rPr lang="es-ES" dirty="0" smtClean="0"/>
            <a:t>Ecosistema digital</a:t>
          </a:r>
          <a:endParaRPr lang="es-ES" dirty="0"/>
        </a:p>
      </dgm:t>
    </dgm:pt>
    <dgm:pt modelId="{95A389A3-368C-4EE2-B184-0558B1719348}" type="parTrans" cxnId="{3A5C8130-6EDB-485D-BA89-73E04FCE0406}">
      <dgm:prSet/>
      <dgm:spPr/>
      <dgm:t>
        <a:bodyPr/>
        <a:lstStyle/>
        <a:p>
          <a:endParaRPr lang="es-ES"/>
        </a:p>
      </dgm:t>
    </dgm:pt>
    <dgm:pt modelId="{15AB4272-F26C-4C98-940D-4089413D572D}" type="sibTrans" cxnId="{3A5C8130-6EDB-485D-BA89-73E04FCE0406}">
      <dgm:prSet/>
      <dgm:spPr/>
      <dgm:t>
        <a:bodyPr/>
        <a:lstStyle/>
        <a:p>
          <a:endParaRPr lang="es-ES"/>
        </a:p>
      </dgm:t>
    </dgm:pt>
    <dgm:pt modelId="{0F3A9022-9B9C-4E26-9591-FFD91FAE4E4C}">
      <dgm:prSet phldrT="[Texto]"/>
      <dgm:spPr/>
      <dgm:t>
        <a:bodyPr/>
        <a:lstStyle/>
        <a:p>
          <a:r>
            <a:rPr lang="es-ES" dirty="0" smtClean="0"/>
            <a:t>+ INMEDIATAS</a:t>
          </a:r>
          <a:endParaRPr lang="es-ES" dirty="0"/>
        </a:p>
      </dgm:t>
    </dgm:pt>
    <dgm:pt modelId="{9C9826E0-7EEE-4002-AA63-66DA3033950B}" type="parTrans" cxnId="{67DDA184-C8BC-458D-9F42-0FF6F19B5A67}">
      <dgm:prSet/>
      <dgm:spPr/>
      <dgm:t>
        <a:bodyPr/>
        <a:lstStyle/>
        <a:p>
          <a:endParaRPr lang="es-ES"/>
        </a:p>
      </dgm:t>
    </dgm:pt>
    <dgm:pt modelId="{C207B7E9-F577-464F-AA82-779E81F5F2E4}" type="sibTrans" cxnId="{67DDA184-C8BC-458D-9F42-0FF6F19B5A67}">
      <dgm:prSet/>
      <dgm:spPr/>
      <dgm:t>
        <a:bodyPr/>
        <a:lstStyle/>
        <a:p>
          <a:endParaRPr lang="es-ES"/>
        </a:p>
      </dgm:t>
    </dgm:pt>
    <dgm:pt modelId="{E73F01B5-88F3-4799-AA0E-7473C701D164}">
      <dgm:prSet phldrT="[Texto]"/>
      <dgm:spPr/>
      <dgm:t>
        <a:bodyPr/>
        <a:lstStyle/>
        <a:p>
          <a:r>
            <a:rPr lang="es-ES" dirty="0" smtClean="0"/>
            <a:t>+ ABIERTAS</a:t>
          </a:r>
          <a:endParaRPr lang="es-ES" dirty="0"/>
        </a:p>
      </dgm:t>
    </dgm:pt>
    <dgm:pt modelId="{15521B75-4D5D-4433-A29A-E36AEEF11C27}" type="parTrans" cxnId="{B8976944-D6ED-440F-95F1-3382404B7650}">
      <dgm:prSet/>
      <dgm:spPr/>
      <dgm:t>
        <a:bodyPr/>
        <a:lstStyle/>
        <a:p>
          <a:endParaRPr lang="es-ES"/>
        </a:p>
      </dgm:t>
    </dgm:pt>
    <dgm:pt modelId="{37698C01-EEA1-40A6-BA72-D8B5142C18AE}" type="sibTrans" cxnId="{B8976944-D6ED-440F-95F1-3382404B7650}">
      <dgm:prSet/>
      <dgm:spPr/>
      <dgm:t>
        <a:bodyPr/>
        <a:lstStyle/>
        <a:p>
          <a:endParaRPr lang="es-ES"/>
        </a:p>
      </dgm:t>
    </dgm:pt>
    <dgm:pt modelId="{D3E5ADDE-4DB2-4B41-9E45-4B46B7AEAFA8}">
      <dgm:prSet phldrT="[Texto]"/>
      <dgm:spPr/>
      <dgm:t>
        <a:bodyPr/>
        <a:lstStyle/>
        <a:p>
          <a:r>
            <a:rPr lang="es-ES" dirty="0" smtClean="0"/>
            <a:t>+ TRANSPARENTES</a:t>
          </a:r>
          <a:endParaRPr lang="es-ES" dirty="0"/>
        </a:p>
      </dgm:t>
    </dgm:pt>
    <dgm:pt modelId="{F84CB88A-7F8B-494C-A853-621B68A9424C}" type="parTrans" cxnId="{31871A1C-EAC9-48BE-BDCB-CE646984E91B}">
      <dgm:prSet/>
      <dgm:spPr/>
      <dgm:t>
        <a:bodyPr/>
        <a:lstStyle/>
        <a:p>
          <a:endParaRPr lang="es-ES"/>
        </a:p>
      </dgm:t>
    </dgm:pt>
    <dgm:pt modelId="{4CFB27B3-1E98-41E8-8DB0-EBC3AA87AE5A}" type="sibTrans" cxnId="{31871A1C-EAC9-48BE-BDCB-CE646984E91B}">
      <dgm:prSet/>
      <dgm:spPr/>
      <dgm:t>
        <a:bodyPr/>
        <a:lstStyle/>
        <a:p>
          <a:endParaRPr lang="es-ES"/>
        </a:p>
      </dgm:t>
    </dgm:pt>
    <dgm:pt modelId="{A703070E-FC22-4969-9D96-AEDCC9518F10}">
      <dgm:prSet phldrT="[Texto]"/>
      <dgm:spPr/>
      <dgm:t>
        <a:bodyPr/>
        <a:lstStyle/>
        <a:p>
          <a:r>
            <a:rPr lang="es-ES" dirty="0" smtClean="0"/>
            <a:t>+ COLABORIATIVAS</a:t>
          </a:r>
          <a:endParaRPr lang="es-ES" dirty="0"/>
        </a:p>
      </dgm:t>
    </dgm:pt>
    <dgm:pt modelId="{2C437275-D3B7-4E60-BE71-B127D6A13932}" type="parTrans" cxnId="{20942DCD-8294-499C-85E6-1633A9C70253}">
      <dgm:prSet/>
      <dgm:spPr/>
      <dgm:t>
        <a:bodyPr/>
        <a:lstStyle/>
        <a:p>
          <a:endParaRPr lang="es-ES"/>
        </a:p>
      </dgm:t>
    </dgm:pt>
    <dgm:pt modelId="{396A763F-904E-440E-A14B-069297E9464D}" type="sibTrans" cxnId="{20942DCD-8294-499C-85E6-1633A9C70253}">
      <dgm:prSet/>
      <dgm:spPr/>
      <dgm:t>
        <a:bodyPr/>
        <a:lstStyle/>
        <a:p>
          <a:endParaRPr lang="es-ES"/>
        </a:p>
      </dgm:t>
    </dgm:pt>
    <dgm:pt modelId="{88A1E6E8-9D79-46E0-9182-E8E858138C63}" type="pres">
      <dgm:prSet presAssocID="{4B37C5FE-BFCF-473A-A8E8-BD3478FC4D84}" presName="cycle" presStyleCnt="0">
        <dgm:presLayoutVars>
          <dgm:chMax val="1"/>
          <dgm:dir/>
          <dgm:animLvl val="ctr"/>
          <dgm:resizeHandles val="exact"/>
        </dgm:presLayoutVars>
      </dgm:prSet>
      <dgm:spPr/>
      <dgm:t>
        <a:bodyPr/>
        <a:lstStyle/>
        <a:p>
          <a:endParaRPr lang="es-ES"/>
        </a:p>
      </dgm:t>
    </dgm:pt>
    <dgm:pt modelId="{BA390A31-86F6-4204-A967-5F9DC946C168}" type="pres">
      <dgm:prSet presAssocID="{A2F8F0CD-987D-4162-AE6B-C906D71F5E41}" presName="centerShape" presStyleLbl="node0" presStyleIdx="0" presStyleCnt="1"/>
      <dgm:spPr/>
      <dgm:t>
        <a:bodyPr/>
        <a:lstStyle/>
        <a:p>
          <a:endParaRPr lang="es-ES"/>
        </a:p>
      </dgm:t>
    </dgm:pt>
    <dgm:pt modelId="{138B11F9-1AA8-4687-873A-91F0AFCB24D6}" type="pres">
      <dgm:prSet presAssocID="{9C9826E0-7EEE-4002-AA63-66DA3033950B}" presName="Name9" presStyleLbl="parChTrans1D2" presStyleIdx="0" presStyleCnt="4"/>
      <dgm:spPr/>
      <dgm:t>
        <a:bodyPr/>
        <a:lstStyle/>
        <a:p>
          <a:endParaRPr lang="es-ES"/>
        </a:p>
      </dgm:t>
    </dgm:pt>
    <dgm:pt modelId="{2AA21D9D-FDE6-4199-A0EA-161FEF5262CB}" type="pres">
      <dgm:prSet presAssocID="{9C9826E0-7EEE-4002-AA63-66DA3033950B}" presName="connTx" presStyleLbl="parChTrans1D2" presStyleIdx="0" presStyleCnt="4"/>
      <dgm:spPr/>
      <dgm:t>
        <a:bodyPr/>
        <a:lstStyle/>
        <a:p>
          <a:endParaRPr lang="es-ES"/>
        </a:p>
      </dgm:t>
    </dgm:pt>
    <dgm:pt modelId="{255DFC01-1659-4D2A-AC78-FC4C30795872}" type="pres">
      <dgm:prSet presAssocID="{0F3A9022-9B9C-4E26-9591-FFD91FAE4E4C}" presName="node" presStyleLbl="node1" presStyleIdx="0" presStyleCnt="4">
        <dgm:presLayoutVars>
          <dgm:bulletEnabled val="1"/>
        </dgm:presLayoutVars>
      </dgm:prSet>
      <dgm:spPr/>
      <dgm:t>
        <a:bodyPr/>
        <a:lstStyle/>
        <a:p>
          <a:endParaRPr lang="es-ES"/>
        </a:p>
      </dgm:t>
    </dgm:pt>
    <dgm:pt modelId="{F02834DE-F45E-41E1-B61A-FD103FD22581}" type="pres">
      <dgm:prSet presAssocID="{15521B75-4D5D-4433-A29A-E36AEEF11C27}" presName="Name9" presStyleLbl="parChTrans1D2" presStyleIdx="1" presStyleCnt="4"/>
      <dgm:spPr/>
      <dgm:t>
        <a:bodyPr/>
        <a:lstStyle/>
        <a:p>
          <a:endParaRPr lang="es-ES"/>
        </a:p>
      </dgm:t>
    </dgm:pt>
    <dgm:pt modelId="{6F02787F-D4A2-4F92-AA47-CC43DD202C9F}" type="pres">
      <dgm:prSet presAssocID="{15521B75-4D5D-4433-A29A-E36AEEF11C27}" presName="connTx" presStyleLbl="parChTrans1D2" presStyleIdx="1" presStyleCnt="4"/>
      <dgm:spPr/>
      <dgm:t>
        <a:bodyPr/>
        <a:lstStyle/>
        <a:p>
          <a:endParaRPr lang="es-ES"/>
        </a:p>
      </dgm:t>
    </dgm:pt>
    <dgm:pt modelId="{90CD65C0-1C72-4EBE-A8E5-973167D51F39}" type="pres">
      <dgm:prSet presAssocID="{E73F01B5-88F3-4799-AA0E-7473C701D164}" presName="node" presStyleLbl="node1" presStyleIdx="1" presStyleCnt="4">
        <dgm:presLayoutVars>
          <dgm:bulletEnabled val="1"/>
        </dgm:presLayoutVars>
      </dgm:prSet>
      <dgm:spPr/>
      <dgm:t>
        <a:bodyPr/>
        <a:lstStyle/>
        <a:p>
          <a:endParaRPr lang="es-ES"/>
        </a:p>
      </dgm:t>
    </dgm:pt>
    <dgm:pt modelId="{6121AC72-D527-4338-B6C0-BEF8BC592021}" type="pres">
      <dgm:prSet presAssocID="{F84CB88A-7F8B-494C-A853-621B68A9424C}" presName="Name9" presStyleLbl="parChTrans1D2" presStyleIdx="2" presStyleCnt="4"/>
      <dgm:spPr/>
      <dgm:t>
        <a:bodyPr/>
        <a:lstStyle/>
        <a:p>
          <a:endParaRPr lang="es-ES"/>
        </a:p>
      </dgm:t>
    </dgm:pt>
    <dgm:pt modelId="{0C177DC4-403C-4941-BF9F-FDBBE4C37EC7}" type="pres">
      <dgm:prSet presAssocID="{F84CB88A-7F8B-494C-A853-621B68A9424C}" presName="connTx" presStyleLbl="parChTrans1D2" presStyleIdx="2" presStyleCnt="4"/>
      <dgm:spPr/>
      <dgm:t>
        <a:bodyPr/>
        <a:lstStyle/>
        <a:p>
          <a:endParaRPr lang="es-ES"/>
        </a:p>
      </dgm:t>
    </dgm:pt>
    <dgm:pt modelId="{6E1C1668-5060-4132-B18C-D968DFD76E3B}" type="pres">
      <dgm:prSet presAssocID="{D3E5ADDE-4DB2-4B41-9E45-4B46B7AEAFA8}" presName="node" presStyleLbl="node1" presStyleIdx="2" presStyleCnt="4">
        <dgm:presLayoutVars>
          <dgm:bulletEnabled val="1"/>
        </dgm:presLayoutVars>
      </dgm:prSet>
      <dgm:spPr/>
      <dgm:t>
        <a:bodyPr/>
        <a:lstStyle/>
        <a:p>
          <a:endParaRPr lang="es-ES"/>
        </a:p>
      </dgm:t>
    </dgm:pt>
    <dgm:pt modelId="{C27A3061-4AAC-4CE5-9F07-B879D679BF56}" type="pres">
      <dgm:prSet presAssocID="{2C437275-D3B7-4E60-BE71-B127D6A13932}" presName="Name9" presStyleLbl="parChTrans1D2" presStyleIdx="3" presStyleCnt="4"/>
      <dgm:spPr/>
      <dgm:t>
        <a:bodyPr/>
        <a:lstStyle/>
        <a:p>
          <a:endParaRPr lang="es-ES"/>
        </a:p>
      </dgm:t>
    </dgm:pt>
    <dgm:pt modelId="{FCAA15DA-67F6-4240-B314-6815946FF34E}" type="pres">
      <dgm:prSet presAssocID="{2C437275-D3B7-4E60-BE71-B127D6A13932}" presName="connTx" presStyleLbl="parChTrans1D2" presStyleIdx="3" presStyleCnt="4"/>
      <dgm:spPr/>
      <dgm:t>
        <a:bodyPr/>
        <a:lstStyle/>
        <a:p>
          <a:endParaRPr lang="es-ES"/>
        </a:p>
      </dgm:t>
    </dgm:pt>
    <dgm:pt modelId="{6209EE6F-34B7-4354-8291-0DD964FDA5A5}" type="pres">
      <dgm:prSet presAssocID="{A703070E-FC22-4969-9D96-AEDCC9518F10}" presName="node" presStyleLbl="node1" presStyleIdx="3" presStyleCnt="4">
        <dgm:presLayoutVars>
          <dgm:bulletEnabled val="1"/>
        </dgm:presLayoutVars>
      </dgm:prSet>
      <dgm:spPr/>
      <dgm:t>
        <a:bodyPr/>
        <a:lstStyle/>
        <a:p>
          <a:endParaRPr lang="es-ES"/>
        </a:p>
      </dgm:t>
    </dgm:pt>
  </dgm:ptLst>
  <dgm:cxnLst>
    <dgm:cxn modelId="{404C9F79-3DA6-44A4-859D-B5925F7A5279}" type="presOf" srcId="{F84CB88A-7F8B-494C-A853-621B68A9424C}" destId="{6121AC72-D527-4338-B6C0-BEF8BC592021}" srcOrd="0" destOrd="0" presId="urn:microsoft.com/office/officeart/2005/8/layout/radial1"/>
    <dgm:cxn modelId="{2F55A412-77A3-4DB9-9C5F-0F7C085CCEA7}" type="presOf" srcId="{2C437275-D3B7-4E60-BE71-B127D6A13932}" destId="{C27A3061-4AAC-4CE5-9F07-B879D679BF56}" srcOrd="0" destOrd="0" presId="urn:microsoft.com/office/officeart/2005/8/layout/radial1"/>
    <dgm:cxn modelId="{803641C0-8936-4EBE-AD8A-C407AE62E1D3}" type="presOf" srcId="{F84CB88A-7F8B-494C-A853-621B68A9424C}" destId="{0C177DC4-403C-4941-BF9F-FDBBE4C37EC7}" srcOrd="1" destOrd="0" presId="urn:microsoft.com/office/officeart/2005/8/layout/radial1"/>
    <dgm:cxn modelId="{430A993A-5B6B-4277-9130-87746752981C}" type="presOf" srcId="{0F3A9022-9B9C-4E26-9591-FFD91FAE4E4C}" destId="{255DFC01-1659-4D2A-AC78-FC4C30795872}" srcOrd="0" destOrd="0" presId="urn:microsoft.com/office/officeart/2005/8/layout/radial1"/>
    <dgm:cxn modelId="{DF7987FE-11B1-4056-AFF9-53C13A97C00C}" type="presOf" srcId="{2C437275-D3B7-4E60-BE71-B127D6A13932}" destId="{FCAA15DA-67F6-4240-B314-6815946FF34E}" srcOrd="1" destOrd="0" presId="urn:microsoft.com/office/officeart/2005/8/layout/radial1"/>
    <dgm:cxn modelId="{A93FEB61-B11B-4790-B5F4-1BE39DDA908D}" type="presOf" srcId="{9C9826E0-7EEE-4002-AA63-66DA3033950B}" destId="{2AA21D9D-FDE6-4199-A0EA-161FEF5262CB}" srcOrd="1" destOrd="0" presId="urn:microsoft.com/office/officeart/2005/8/layout/radial1"/>
    <dgm:cxn modelId="{2BC0DDB2-583A-4C27-9DED-11493F8EA6E9}" type="presOf" srcId="{4B37C5FE-BFCF-473A-A8E8-BD3478FC4D84}" destId="{88A1E6E8-9D79-46E0-9182-E8E858138C63}" srcOrd="0" destOrd="0" presId="urn:microsoft.com/office/officeart/2005/8/layout/radial1"/>
    <dgm:cxn modelId="{B8976944-D6ED-440F-95F1-3382404B7650}" srcId="{A2F8F0CD-987D-4162-AE6B-C906D71F5E41}" destId="{E73F01B5-88F3-4799-AA0E-7473C701D164}" srcOrd="1" destOrd="0" parTransId="{15521B75-4D5D-4433-A29A-E36AEEF11C27}" sibTransId="{37698C01-EEA1-40A6-BA72-D8B5142C18AE}"/>
    <dgm:cxn modelId="{0E7AC7EF-B79E-46ED-9B13-510B1B49BBB5}" type="presOf" srcId="{D3E5ADDE-4DB2-4B41-9E45-4B46B7AEAFA8}" destId="{6E1C1668-5060-4132-B18C-D968DFD76E3B}" srcOrd="0" destOrd="0" presId="urn:microsoft.com/office/officeart/2005/8/layout/radial1"/>
    <dgm:cxn modelId="{31871A1C-EAC9-48BE-BDCB-CE646984E91B}" srcId="{A2F8F0CD-987D-4162-AE6B-C906D71F5E41}" destId="{D3E5ADDE-4DB2-4B41-9E45-4B46B7AEAFA8}" srcOrd="2" destOrd="0" parTransId="{F84CB88A-7F8B-494C-A853-621B68A9424C}" sibTransId="{4CFB27B3-1E98-41E8-8DB0-EBC3AA87AE5A}"/>
    <dgm:cxn modelId="{20942DCD-8294-499C-85E6-1633A9C70253}" srcId="{A2F8F0CD-987D-4162-AE6B-C906D71F5E41}" destId="{A703070E-FC22-4969-9D96-AEDCC9518F10}" srcOrd="3" destOrd="0" parTransId="{2C437275-D3B7-4E60-BE71-B127D6A13932}" sibTransId="{396A763F-904E-440E-A14B-069297E9464D}"/>
    <dgm:cxn modelId="{B8DB1259-CD5E-4187-8B31-0F52230BACF8}" type="presOf" srcId="{A2F8F0CD-987D-4162-AE6B-C906D71F5E41}" destId="{BA390A31-86F6-4204-A967-5F9DC946C168}" srcOrd="0" destOrd="0" presId="urn:microsoft.com/office/officeart/2005/8/layout/radial1"/>
    <dgm:cxn modelId="{3A5C8130-6EDB-485D-BA89-73E04FCE0406}" srcId="{4B37C5FE-BFCF-473A-A8E8-BD3478FC4D84}" destId="{A2F8F0CD-987D-4162-AE6B-C906D71F5E41}" srcOrd="0" destOrd="0" parTransId="{95A389A3-368C-4EE2-B184-0558B1719348}" sibTransId="{15AB4272-F26C-4C98-940D-4089413D572D}"/>
    <dgm:cxn modelId="{9FCA50DE-9AD7-48FB-B427-2861F9A1C747}" type="presOf" srcId="{9C9826E0-7EEE-4002-AA63-66DA3033950B}" destId="{138B11F9-1AA8-4687-873A-91F0AFCB24D6}" srcOrd="0" destOrd="0" presId="urn:microsoft.com/office/officeart/2005/8/layout/radial1"/>
    <dgm:cxn modelId="{67DDA184-C8BC-458D-9F42-0FF6F19B5A67}" srcId="{A2F8F0CD-987D-4162-AE6B-C906D71F5E41}" destId="{0F3A9022-9B9C-4E26-9591-FFD91FAE4E4C}" srcOrd="0" destOrd="0" parTransId="{9C9826E0-7EEE-4002-AA63-66DA3033950B}" sibTransId="{C207B7E9-F577-464F-AA82-779E81F5F2E4}"/>
    <dgm:cxn modelId="{3A0BF9BA-E555-4372-8D8D-7975F2CC157E}" type="presOf" srcId="{E73F01B5-88F3-4799-AA0E-7473C701D164}" destId="{90CD65C0-1C72-4EBE-A8E5-973167D51F39}" srcOrd="0" destOrd="0" presId="urn:microsoft.com/office/officeart/2005/8/layout/radial1"/>
    <dgm:cxn modelId="{D09A70C1-A8F4-49ED-9520-C02AAAB20A46}" type="presOf" srcId="{A703070E-FC22-4969-9D96-AEDCC9518F10}" destId="{6209EE6F-34B7-4354-8291-0DD964FDA5A5}" srcOrd="0" destOrd="0" presId="urn:microsoft.com/office/officeart/2005/8/layout/radial1"/>
    <dgm:cxn modelId="{BF39AC0C-2892-46D6-917B-549BFF88D7C2}" type="presOf" srcId="{15521B75-4D5D-4433-A29A-E36AEEF11C27}" destId="{F02834DE-F45E-41E1-B61A-FD103FD22581}" srcOrd="0" destOrd="0" presId="urn:microsoft.com/office/officeart/2005/8/layout/radial1"/>
    <dgm:cxn modelId="{D024F71E-6DF8-4600-A5AC-4DF566E7A115}" type="presOf" srcId="{15521B75-4D5D-4433-A29A-E36AEEF11C27}" destId="{6F02787F-D4A2-4F92-AA47-CC43DD202C9F}" srcOrd="1" destOrd="0" presId="urn:microsoft.com/office/officeart/2005/8/layout/radial1"/>
    <dgm:cxn modelId="{33D94DB9-D0E9-45C2-B736-8A5860E0D5C6}" type="presParOf" srcId="{88A1E6E8-9D79-46E0-9182-E8E858138C63}" destId="{BA390A31-86F6-4204-A967-5F9DC946C168}" srcOrd="0" destOrd="0" presId="urn:microsoft.com/office/officeart/2005/8/layout/radial1"/>
    <dgm:cxn modelId="{791D4DB2-8771-4978-935D-06BD7E310837}" type="presParOf" srcId="{88A1E6E8-9D79-46E0-9182-E8E858138C63}" destId="{138B11F9-1AA8-4687-873A-91F0AFCB24D6}" srcOrd="1" destOrd="0" presId="urn:microsoft.com/office/officeart/2005/8/layout/radial1"/>
    <dgm:cxn modelId="{B14A8C46-9DCE-48FB-85D4-C5EA9FCE236A}" type="presParOf" srcId="{138B11F9-1AA8-4687-873A-91F0AFCB24D6}" destId="{2AA21D9D-FDE6-4199-A0EA-161FEF5262CB}" srcOrd="0" destOrd="0" presId="urn:microsoft.com/office/officeart/2005/8/layout/radial1"/>
    <dgm:cxn modelId="{90347049-BDFC-484A-A0F8-5F0F6777AD8D}" type="presParOf" srcId="{88A1E6E8-9D79-46E0-9182-E8E858138C63}" destId="{255DFC01-1659-4D2A-AC78-FC4C30795872}" srcOrd="2" destOrd="0" presId="urn:microsoft.com/office/officeart/2005/8/layout/radial1"/>
    <dgm:cxn modelId="{1A9D720C-DC7E-45F9-8D44-AEB279CB588C}" type="presParOf" srcId="{88A1E6E8-9D79-46E0-9182-E8E858138C63}" destId="{F02834DE-F45E-41E1-B61A-FD103FD22581}" srcOrd="3" destOrd="0" presId="urn:microsoft.com/office/officeart/2005/8/layout/radial1"/>
    <dgm:cxn modelId="{EEE972DF-23F6-4536-B237-4D1A35CAA156}" type="presParOf" srcId="{F02834DE-F45E-41E1-B61A-FD103FD22581}" destId="{6F02787F-D4A2-4F92-AA47-CC43DD202C9F}" srcOrd="0" destOrd="0" presId="urn:microsoft.com/office/officeart/2005/8/layout/radial1"/>
    <dgm:cxn modelId="{B0C8ECDF-A091-44F7-ABB2-16422FADA6B0}" type="presParOf" srcId="{88A1E6E8-9D79-46E0-9182-E8E858138C63}" destId="{90CD65C0-1C72-4EBE-A8E5-973167D51F39}" srcOrd="4" destOrd="0" presId="urn:microsoft.com/office/officeart/2005/8/layout/radial1"/>
    <dgm:cxn modelId="{8F6FA8CC-1E6D-4714-B470-79F1EDEF61EE}" type="presParOf" srcId="{88A1E6E8-9D79-46E0-9182-E8E858138C63}" destId="{6121AC72-D527-4338-B6C0-BEF8BC592021}" srcOrd="5" destOrd="0" presId="urn:microsoft.com/office/officeart/2005/8/layout/radial1"/>
    <dgm:cxn modelId="{E66336E7-FC6E-44A7-99E7-57941811FBE0}" type="presParOf" srcId="{6121AC72-D527-4338-B6C0-BEF8BC592021}" destId="{0C177DC4-403C-4941-BF9F-FDBBE4C37EC7}" srcOrd="0" destOrd="0" presId="urn:microsoft.com/office/officeart/2005/8/layout/radial1"/>
    <dgm:cxn modelId="{A65ADD3A-BC25-4251-BFDB-EDD698C8AF9C}" type="presParOf" srcId="{88A1E6E8-9D79-46E0-9182-E8E858138C63}" destId="{6E1C1668-5060-4132-B18C-D968DFD76E3B}" srcOrd="6" destOrd="0" presId="urn:microsoft.com/office/officeart/2005/8/layout/radial1"/>
    <dgm:cxn modelId="{8D875160-9E7C-4A41-BD76-AF466A749191}" type="presParOf" srcId="{88A1E6E8-9D79-46E0-9182-E8E858138C63}" destId="{C27A3061-4AAC-4CE5-9F07-B879D679BF56}" srcOrd="7" destOrd="0" presId="urn:microsoft.com/office/officeart/2005/8/layout/radial1"/>
    <dgm:cxn modelId="{47904D4C-52D2-4D9A-B033-C1DE059D088A}" type="presParOf" srcId="{C27A3061-4AAC-4CE5-9F07-B879D679BF56}" destId="{FCAA15DA-67F6-4240-B314-6815946FF34E}" srcOrd="0" destOrd="0" presId="urn:microsoft.com/office/officeart/2005/8/layout/radial1"/>
    <dgm:cxn modelId="{94BFD7CE-37D2-402D-BAE7-98AC51E1E254}" type="presParOf" srcId="{88A1E6E8-9D79-46E0-9182-E8E858138C63}" destId="{6209EE6F-34B7-4354-8291-0DD964FDA5A5}"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25D54C-BC9C-43F4-B73F-A54B94966AF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
        </a:p>
      </dgm:t>
    </dgm:pt>
    <dgm:pt modelId="{254868B8-810D-4846-B5A5-1C27F55B347F}">
      <dgm:prSet phldrT="[Texto]"/>
      <dgm:spPr/>
      <dgm:t>
        <a:bodyPr/>
        <a:lstStyle/>
        <a:p>
          <a:r>
            <a:rPr lang="es-ES" dirty="0" smtClean="0"/>
            <a:t>COLABORACIÓN</a:t>
          </a:r>
          <a:endParaRPr lang="es-ES" dirty="0"/>
        </a:p>
      </dgm:t>
    </dgm:pt>
    <dgm:pt modelId="{4C406207-32F2-4798-B3C2-D8215D3D5C44}" type="parTrans" cxnId="{E2ACAE04-96CA-4B28-813A-02B933FDD17F}">
      <dgm:prSet/>
      <dgm:spPr/>
      <dgm:t>
        <a:bodyPr/>
        <a:lstStyle/>
        <a:p>
          <a:endParaRPr lang="es-ES"/>
        </a:p>
      </dgm:t>
    </dgm:pt>
    <dgm:pt modelId="{6E0B108A-9D62-45C3-A7D9-4D7E95F88DD4}" type="sibTrans" cxnId="{E2ACAE04-96CA-4B28-813A-02B933FDD17F}">
      <dgm:prSet/>
      <dgm:spPr/>
      <dgm:t>
        <a:bodyPr/>
        <a:lstStyle/>
        <a:p>
          <a:endParaRPr lang="es-ES"/>
        </a:p>
      </dgm:t>
    </dgm:pt>
    <dgm:pt modelId="{3E6F17FA-0AE0-4F47-BA1F-0D8D42ADF63E}">
      <dgm:prSet phldrT="[Texto]"/>
      <dgm:spPr/>
      <dgm:t>
        <a:bodyPr/>
        <a:lstStyle/>
        <a:p>
          <a:r>
            <a:rPr lang="es-ES" dirty="0" smtClean="0"/>
            <a:t>INTERCAMBIO</a:t>
          </a:r>
          <a:endParaRPr lang="es-ES" dirty="0"/>
        </a:p>
      </dgm:t>
    </dgm:pt>
    <dgm:pt modelId="{91E788EC-F6D8-48CC-B5F9-9A4A21A0C5F7}" type="parTrans" cxnId="{C452A1D8-E7FA-491B-9BE6-0ECB8924E4E8}">
      <dgm:prSet/>
      <dgm:spPr/>
      <dgm:t>
        <a:bodyPr/>
        <a:lstStyle/>
        <a:p>
          <a:endParaRPr lang="es-ES"/>
        </a:p>
      </dgm:t>
    </dgm:pt>
    <dgm:pt modelId="{762DE52F-2DB8-483C-8362-343366D374F5}" type="sibTrans" cxnId="{C452A1D8-E7FA-491B-9BE6-0ECB8924E4E8}">
      <dgm:prSet/>
      <dgm:spPr/>
      <dgm:t>
        <a:bodyPr/>
        <a:lstStyle/>
        <a:p>
          <a:endParaRPr lang="es-ES"/>
        </a:p>
      </dgm:t>
    </dgm:pt>
    <dgm:pt modelId="{8F705241-F7E3-4CB8-BA9E-A20DE0174EE7}" type="pres">
      <dgm:prSet presAssocID="{3525D54C-BC9C-43F4-B73F-A54B94966AF7}" presName="diagram" presStyleCnt="0">
        <dgm:presLayoutVars>
          <dgm:dir/>
          <dgm:resizeHandles val="exact"/>
        </dgm:presLayoutVars>
      </dgm:prSet>
      <dgm:spPr/>
      <dgm:t>
        <a:bodyPr/>
        <a:lstStyle/>
        <a:p>
          <a:endParaRPr lang="es-ES"/>
        </a:p>
      </dgm:t>
    </dgm:pt>
    <dgm:pt modelId="{B75955A0-3A35-423F-B429-D8289668AAC8}" type="pres">
      <dgm:prSet presAssocID="{254868B8-810D-4846-B5A5-1C27F55B347F}" presName="arrow" presStyleLbl="node1" presStyleIdx="0" presStyleCnt="2" custScaleX="157943" custScaleY="100145" custRadScaleRad="100304">
        <dgm:presLayoutVars>
          <dgm:bulletEnabled val="1"/>
        </dgm:presLayoutVars>
      </dgm:prSet>
      <dgm:spPr/>
      <dgm:t>
        <a:bodyPr/>
        <a:lstStyle/>
        <a:p>
          <a:endParaRPr lang="es-ES"/>
        </a:p>
      </dgm:t>
    </dgm:pt>
    <dgm:pt modelId="{4F75B462-7948-4186-A2E9-CE9FF43A2204}" type="pres">
      <dgm:prSet presAssocID="{3E6F17FA-0AE0-4F47-BA1F-0D8D42ADF63E}" presName="arrow" presStyleLbl="node1" presStyleIdx="1" presStyleCnt="2" custScaleX="157943" custScaleY="100145">
        <dgm:presLayoutVars>
          <dgm:bulletEnabled val="1"/>
        </dgm:presLayoutVars>
      </dgm:prSet>
      <dgm:spPr/>
      <dgm:t>
        <a:bodyPr/>
        <a:lstStyle/>
        <a:p>
          <a:endParaRPr lang="es-ES"/>
        </a:p>
      </dgm:t>
    </dgm:pt>
  </dgm:ptLst>
  <dgm:cxnLst>
    <dgm:cxn modelId="{C452A1D8-E7FA-491B-9BE6-0ECB8924E4E8}" srcId="{3525D54C-BC9C-43F4-B73F-A54B94966AF7}" destId="{3E6F17FA-0AE0-4F47-BA1F-0D8D42ADF63E}" srcOrd="1" destOrd="0" parTransId="{91E788EC-F6D8-48CC-B5F9-9A4A21A0C5F7}" sibTransId="{762DE52F-2DB8-483C-8362-343366D374F5}"/>
    <dgm:cxn modelId="{E2ACAE04-96CA-4B28-813A-02B933FDD17F}" srcId="{3525D54C-BC9C-43F4-B73F-A54B94966AF7}" destId="{254868B8-810D-4846-B5A5-1C27F55B347F}" srcOrd="0" destOrd="0" parTransId="{4C406207-32F2-4798-B3C2-D8215D3D5C44}" sibTransId="{6E0B108A-9D62-45C3-A7D9-4D7E95F88DD4}"/>
    <dgm:cxn modelId="{8AE72058-D509-42B9-81D1-9971EC663272}" type="presOf" srcId="{254868B8-810D-4846-B5A5-1C27F55B347F}" destId="{B75955A0-3A35-423F-B429-D8289668AAC8}" srcOrd="0" destOrd="0" presId="urn:microsoft.com/office/officeart/2005/8/layout/arrow5"/>
    <dgm:cxn modelId="{36A86985-4C63-4E0C-B980-449E69EA29F6}" type="presOf" srcId="{3525D54C-BC9C-43F4-B73F-A54B94966AF7}" destId="{8F705241-F7E3-4CB8-BA9E-A20DE0174EE7}" srcOrd="0" destOrd="0" presId="urn:microsoft.com/office/officeart/2005/8/layout/arrow5"/>
    <dgm:cxn modelId="{B4876FF5-27F1-4821-A8F8-B039B5037FDE}" type="presOf" srcId="{3E6F17FA-0AE0-4F47-BA1F-0D8D42ADF63E}" destId="{4F75B462-7948-4186-A2E9-CE9FF43A2204}" srcOrd="0" destOrd="0" presId="urn:microsoft.com/office/officeart/2005/8/layout/arrow5"/>
    <dgm:cxn modelId="{50A0E9C7-2A42-4929-844A-C7E11F28DE2A}" type="presParOf" srcId="{8F705241-F7E3-4CB8-BA9E-A20DE0174EE7}" destId="{B75955A0-3A35-423F-B429-D8289668AAC8}" srcOrd="0" destOrd="0" presId="urn:microsoft.com/office/officeart/2005/8/layout/arrow5"/>
    <dgm:cxn modelId="{9E2FF576-8BCB-4B18-AA6D-E57B9E0E21ED}" type="presParOf" srcId="{8F705241-F7E3-4CB8-BA9E-A20DE0174EE7}" destId="{4F75B462-7948-4186-A2E9-CE9FF43A2204}"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92872-ED3F-4044-AE03-05CD42DDF76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5F0EEF68-52B3-40DF-9CE3-D7BD8585BB11}">
      <dgm:prSet phldrT="[Texto]" custT="1"/>
      <dgm:spPr/>
      <dgm:t>
        <a:bodyPr/>
        <a:lstStyle/>
        <a:p>
          <a:r>
            <a:rPr lang="es-ES" sz="1600" dirty="0" smtClean="0">
              <a:solidFill>
                <a:schemeClr val="accent4">
                  <a:lumMod val="50000"/>
                </a:schemeClr>
              </a:solidFill>
            </a:rPr>
            <a:t>Interactivas</a:t>
          </a:r>
          <a:endParaRPr lang="es-ES" sz="1600" dirty="0">
            <a:solidFill>
              <a:schemeClr val="accent4">
                <a:lumMod val="50000"/>
              </a:schemeClr>
            </a:solidFill>
          </a:endParaRPr>
        </a:p>
      </dgm:t>
    </dgm:pt>
    <dgm:pt modelId="{CC6FCAA8-902E-447A-A816-6C5C83A98F0F}" type="parTrans" cxnId="{5D2AE495-653C-45D2-937B-5A0B9FBE923E}">
      <dgm:prSet/>
      <dgm:spPr/>
      <dgm:t>
        <a:bodyPr/>
        <a:lstStyle/>
        <a:p>
          <a:endParaRPr lang="es-ES"/>
        </a:p>
      </dgm:t>
    </dgm:pt>
    <dgm:pt modelId="{04C81E36-5922-4BDA-8A02-7093B462355E}" type="sibTrans" cxnId="{5D2AE495-653C-45D2-937B-5A0B9FBE923E}">
      <dgm:prSet/>
      <dgm:spPr/>
      <dgm:t>
        <a:bodyPr/>
        <a:lstStyle/>
        <a:p>
          <a:endParaRPr lang="es-ES"/>
        </a:p>
      </dgm:t>
    </dgm:pt>
    <dgm:pt modelId="{4C725DA3-629E-4199-9A52-B279FD64A0FA}">
      <dgm:prSet phldrT="[Texto]" custT="1"/>
      <dgm:spPr/>
      <dgm:t>
        <a:bodyPr/>
        <a:lstStyle/>
        <a:p>
          <a:r>
            <a:rPr lang="es-ES" sz="1600" dirty="0" smtClean="0">
              <a:solidFill>
                <a:schemeClr val="accent4">
                  <a:lumMod val="50000"/>
                </a:schemeClr>
              </a:solidFill>
            </a:rPr>
            <a:t>Ricas en contexto</a:t>
          </a:r>
          <a:endParaRPr lang="es-ES" sz="1600" dirty="0">
            <a:solidFill>
              <a:schemeClr val="accent4">
                <a:lumMod val="50000"/>
              </a:schemeClr>
            </a:solidFill>
          </a:endParaRPr>
        </a:p>
      </dgm:t>
    </dgm:pt>
    <dgm:pt modelId="{D6456E27-EF51-4AAC-BB80-55D058CB3D14}" type="parTrans" cxnId="{96DE6F27-ECD2-4242-AE05-0D02824BC8BF}">
      <dgm:prSet/>
      <dgm:spPr/>
      <dgm:t>
        <a:bodyPr/>
        <a:lstStyle/>
        <a:p>
          <a:endParaRPr lang="es-ES"/>
        </a:p>
      </dgm:t>
    </dgm:pt>
    <dgm:pt modelId="{5298A4A0-6C24-4845-AB41-08B6A1154F0B}" type="sibTrans" cxnId="{96DE6F27-ECD2-4242-AE05-0D02824BC8BF}">
      <dgm:prSet/>
      <dgm:spPr/>
      <dgm:t>
        <a:bodyPr/>
        <a:lstStyle/>
        <a:p>
          <a:endParaRPr lang="es-ES"/>
        </a:p>
      </dgm:t>
    </dgm:pt>
    <dgm:pt modelId="{BF603D1F-859D-4159-AF94-55342B3FC328}">
      <dgm:prSet phldrT="[Texto]" custT="1"/>
      <dgm:spPr/>
      <dgm:t>
        <a:bodyPr/>
        <a:lstStyle/>
        <a:p>
          <a:r>
            <a:rPr lang="es-ES" sz="1600" dirty="0" smtClean="0">
              <a:solidFill>
                <a:schemeClr val="accent4">
                  <a:lumMod val="50000"/>
                </a:schemeClr>
              </a:solidFill>
            </a:rPr>
            <a:t>Fáciles de utilizar</a:t>
          </a:r>
          <a:endParaRPr lang="es-ES" sz="1600" dirty="0">
            <a:solidFill>
              <a:schemeClr val="accent4">
                <a:lumMod val="50000"/>
              </a:schemeClr>
            </a:solidFill>
          </a:endParaRPr>
        </a:p>
      </dgm:t>
    </dgm:pt>
    <dgm:pt modelId="{B8C62820-0001-4BAC-86C3-AEC4D2CE3940}" type="parTrans" cxnId="{7446A9D7-E4C2-4F04-A57C-ADD0B18E0E07}">
      <dgm:prSet/>
      <dgm:spPr/>
      <dgm:t>
        <a:bodyPr/>
        <a:lstStyle/>
        <a:p>
          <a:endParaRPr lang="es-ES"/>
        </a:p>
      </dgm:t>
    </dgm:pt>
    <dgm:pt modelId="{5F621A9A-7711-4EC6-8E8C-AE248DFC9F00}" type="sibTrans" cxnId="{7446A9D7-E4C2-4F04-A57C-ADD0B18E0E07}">
      <dgm:prSet/>
      <dgm:spPr/>
      <dgm:t>
        <a:bodyPr/>
        <a:lstStyle/>
        <a:p>
          <a:endParaRPr lang="es-ES"/>
        </a:p>
      </dgm:t>
    </dgm:pt>
    <dgm:pt modelId="{DD690D71-C62F-46E7-9896-96F9C16A7045}" type="pres">
      <dgm:prSet presAssocID="{4A792872-ED3F-4044-AE03-05CD42DDF762}" presName="Name0" presStyleCnt="0">
        <dgm:presLayoutVars>
          <dgm:chMax val="7"/>
          <dgm:dir/>
          <dgm:resizeHandles val="exact"/>
        </dgm:presLayoutVars>
      </dgm:prSet>
      <dgm:spPr/>
    </dgm:pt>
    <dgm:pt modelId="{34B6B752-9461-4599-AD16-802917C4974E}" type="pres">
      <dgm:prSet presAssocID="{4A792872-ED3F-4044-AE03-05CD42DDF762}" presName="ellipse1" presStyleLbl="vennNode1" presStyleIdx="0" presStyleCnt="3">
        <dgm:presLayoutVars>
          <dgm:bulletEnabled val="1"/>
        </dgm:presLayoutVars>
      </dgm:prSet>
      <dgm:spPr/>
      <dgm:t>
        <a:bodyPr/>
        <a:lstStyle/>
        <a:p>
          <a:endParaRPr lang="es-ES"/>
        </a:p>
      </dgm:t>
    </dgm:pt>
    <dgm:pt modelId="{954D4219-A97C-400E-A019-DBEACFAC351B}" type="pres">
      <dgm:prSet presAssocID="{4A792872-ED3F-4044-AE03-05CD42DDF762}" presName="ellipse2" presStyleLbl="vennNode1" presStyleIdx="1" presStyleCnt="3">
        <dgm:presLayoutVars>
          <dgm:bulletEnabled val="1"/>
        </dgm:presLayoutVars>
      </dgm:prSet>
      <dgm:spPr/>
      <dgm:t>
        <a:bodyPr/>
        <a:lstStyle/>
        <a:p>
          <a:endParaRPr lang="es-ES"/>
        </a:p>
      </dgm:t>
    </dgm:pt>
    <dgm:pt modelId="{F679007D-1084-4370-9F26-931AFD3C9EB3}" type="pres">
      <dgm:prSet presAssocID="{4A792872-ED3F-4044-AE03-05CD42DDF762}" presName="ellipse3" presStyleLbl="vennNode1" presStyleIdx="2" presStyleCnt="3">
        <dgm:presLayoutVars>
          <dgm:bulletEnabled val="1"/>
        </dgm:presLayoutVars>
      </dgm:prSet>
      <dgm:spPr/>
      <dgm:t>
        <a:bodyPr/>
        <a:lstStyle/>
        <a:p>
          <a:endParaRPr lang="es-ES"/>
        </a:p>
      </dgm:t>
    </dgm:pt>
  </dgm:ptLst>
  <dgm:cxnLst>
    <dgm:cxn modelId="{FFA77D8B-B90C-42A2-9352-E54E3BFE264C}" type="presOf" srcId="{4C725DA3-629E-4199-9A52-B279FD64A0FA}" destId="{954D4219-A97C-400E-A019-DBEACFAC351B}" srcOrd="0" destOrd="0" presId="urn:microsoft.com/office/officeart/2005/8/layout/rings+Icon"/>
    <dgm:cxn modelId="{96DE6F27-ECD2-4242-AE05-0D02824BC8BF}" srcId="{4A792872-ED3F-4044-AE03-05CD42DDF762}" destId="{4C725DA3-629E-4199-9A52-B279FD64A0FA}" srcOrd="1" destOrd="0" parTransId="{D6456E27-EF51-4AAC-BB80-55D058CB3D14}" sibTransId="{5298A4A0-6C24-4845-AB41-08B6A1154F0B}"/>
    <dgm:cxn modelId="{EE1DDF0E-C9FB-405D-803D-C3D3E0296E2A}" type="presOf" srcId="{5F0EEF68-52B3-40DF-9CE3-D7BD8585BB11}" destId="{34B6B752-9461-4599-AD16-802917C4974E}" srcOrd="0" destOrd="0" presId="urn:microsoft.com/office/officeart/2005/8/layout/rings+Icon"/>
    <dgm:cxn modelId="{47E708B4-2866-4164-9151-CCB785FE2D19}" type="presOf" srcId="{BF603D1F-859D-4159-AF94-55342B3FC328}" destId="{F679007D-1084-4370-9F26-931AFD3C9EB3}" srcOrd="0" destOrd="0" presId="urn:microsoft.com/office/officeart/2005/8/layout/rings+Icon"/>
    <dgm:cxn modelId="{A2B99B86-0091-4B04-A2E2-AFC03DFC0495}" type="presOf" srcId="{4A792872-ED3F-4044-AE03-05CD42DDF762}" destId="{DD690D71-C62F-46E7-9896-96F9C16A7045}" srcOrd="0" destOrd="0" presId="urn:microsoft.com/office/officeart/2005/8/layout/rings+Icon"/>
    <dgm:cxn modelId="{5D2AE495-653C-45D2-937B-5A0B9FBE923E}" srcId="{4A792872-ED3F-4044-AE03-05CD42DDF762}" destId="{5F0EEF68-52B3-40DF-9CE3-D7BD8585BB11}" srcOrd="0" destOrd="0" parTransId="{CC6FCAA8-902E-447A-A816-6C5C83A98F0F}" sibTransId="{04C81E36-5922-4BDA-8A02-7093B462355E}"/>
    <dgm:cxn modelId="{7446A9D7-E4C2-4F04-A57C-ADD0B18E0E07}" srcId="{4A792872-ED3F-4044-AE03-05CD42DDF762}" destId="{BF603D1F-859D-4159-AF94-55342B3FC328}" srcOrd="2" destOrd="0" parTransId="{B8C62820-0001-4BAC-86C3-AEC4D2CE3940}" sibTransId="{5F621A9A-7711-4EC6-8E8C-AE248DFC9F00}"/>
    <dgm:cxn modelId="{BB97EC9B-7349-46D7-8873-A8B81371592C}" type="presParOf" srcId="{DD690D71-C62F-46E7-9896-96F9C16A7045}" destId="{34B6B752-9461-4599-AD16-802917C4974E}" srcOrd="0" destOrd="0" presId="urn:microsoft.com/office/officeart/2005/8/layout/rings+Icon"/>
    <dgm:cxn modelId="{E7F1B696-CDF4-4A63-B582-93F9483B3985}" type="presParOf" srcId="{DD690D71-C62F-46E7-9896-96F9C16A7045}" destId="{954D4219-A97C-400E-A019-DBEACFAC351B}" srcOrd="1" destOrd="0" presId="urn:microsoft.com/office/officeart/2005/8/layout/rings+Icon"/>
    <dgm:cxn modelId="{12B8B773-3FFD-4F08-BA7C-9C8B389948BA}" type="presParOf" srcId="{DD690D71-C62F-46E7-9896-96F9C16A7045}" destId="{F679007D-1084-4370-9F26-931AFD3C9EB3}" srcOrd="2" destOrd="0" presId="urn:microsoft.com/office/officeart/2005/8/layout/rings+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37863E-ECBB-4F05-96A9-8B2CC9BA43E0}"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es-ES"/>
        </a:p>
      </dgm:t>
    </dgm:pt>
    <dgm:pt modelId="{C6E3AA42-D017-4EC9-884F-CE34C3F7E46B}">
      <dgm:prSet phldrT="[Texto]"/>
      <dgm:spPr/>
      <dgm:t>
        <a:bodyPr/>
        <a:lstStyle/>
        <a:p>
          <a:r>
            <a:rPr lang="es-ES" dirty="0" smtClean="0"/>
            <a:t>Legibilidad</a:t>
          </a:r>
          <a:endParaRPr lang="es-ES" dirty="0"/>
        </a:p>
      </dgm:t>
    </dgm:pt>
    <dgm:pt modelId="{5A3324D2-6BA7-47FB-9739-0BC51EDBC7BD}" type="parTrans" cxnId="{47A2EBD8-AAEA-4804-8068-D74D806FBC47}">
      <dgm:prSet/>
      <dgm:spPr/>
      <dgm:t>
        <a:bodyPr/>
        <a:lstStyle/>
        <a:p>
          <a:endParaRPr lang="es-ES"/>
        </a:p>
      </dgm:t>
    </dgm:pt>
    <dgm:pt modelId="{B2EDEED5-7E81-44F2-959F-3CD04615E5AD}" type="sibTrans" cxnId="{47A2EBD8-AAEA-4804-8068-D74D806FBC47}">
      <dgm:prSet/>
      <dgm:spPr/>
      <dgm:t>
        <a:bodyPr/>
        <a:lstStyle/>
        <a:p>
          <a:endParaRPr lang="es-ES"/>
        </a:p>
      </dgm:t>
    </dgm:pt>
    <dgm:pt modelId="{2FF30DCC-58E7-4450-BB09-630C55512C8F}">
      <dgm:prSet phldrT="[Texto]"/>
      <dgm:spPr/>
      <dgm:t>
        <a:bodyPr/>
        <a:lstStyle/>
        <a:p>
          <a:r>
            <a:rPr lang="es-ES" dirty="0" err="1" smtClean="0"/>
            <a:t>Lecturabilidad</a:t>
          </a:r>
          <a:endParaRPr lang="es-ES" dirty="0"/>
        </a:p>
      </dgm:t>
    </dgm:pt>
    <dgm:pt modelId="{F0E7296E-3740-4AC9-8BBC-1B80F0B65114}" type="parTrans" cxnId="{0E7E235A-8143-4B1B-8817-B0E7245FB94A}">
      <dgm:prSet/>
      <dgm:spPr/>
      <dgm:t>
        <a:bodyPr/>
        <a:lstStyle/>
        <a:p>
          <a:endParaRPr lang="es-ES"/>
        </a:p>
      </dgm:t>
    </dgm:pt>
    <dgm:pt modelId="{DEF6461B-2F2F-4DE5-ADBC-EAE2383D585C}" type="sibTrans" cxnId="{0E7E235A-8143-4B1B-8817-B0E7245FB94A}">
      <dgm:prSet/>
      <dgm:spPr/>
      <dgm:t>
        <a:bodyPr/>
        <a:lstStyle/>
        <a:p>
          <a:endParaRPr lang="es-ES"/>
        </a:p>
      </dgm:t>
    </dgm:pt>
    <dgm:pt modelId="{41D787E2-B99F-4A49-B83A-093CFFC94A50}">
      <dgm:prSet phldrT="[Texto]"/>
      <dgm:spPr/>
      <dgm:t>
        <a:bodyPr/>
        <a:lstStyle/>
        <a:p>
          <a:r>
            <a:rPr lang="es-ES" dirty="0" smtClean="0"/>
            <a:t>Usabilidad</a:t>
          </a:r>
          <a:endParaRPr lang="es-ES" dirty="0"/>
        </a:p>
      </dgm:t>
    </dgm:pt>
    <dgm:pt modelId="{FE333B6C-F8FA-4E01-B992-D750B8A4F251}" type="parTrans" cxnId="{451A98BE-D4D2-4704-ADF6-7F1FB2D04739}">
      <dgm:prSet/>
      <dgm:spPr/>
      <dgm:t>
        <a:bodyPr/>
        <a:lstStyle/>
        <a:p>
          <a:endParaRPr lang="es-ES"/>
        </a:p>
      </dgm:t>
    </dgm:pt>
    <dgm:pt modelId="{3EB54C4E-2930-4F8C-AEE4-96C00BFC1A5C}" type="sibTrans" cxnId="{451A98BE-D4D2-4704-ADF6-7F1FB2D04739}">
      <dgm:prSet/>
      <dgm:spPr/>
      <dgm:t>
        <a:bodyPr/>
        <a:lstStyle/>
        <a:p>
          <a:endParaRPr lang="es-ES"/>
        </a:p>
      </dgm:t>
    </dgm:pt>
    <dgm:pt modelId="{3BE07133-0ED4-4F93-AB10-E38047C9EE83}">
      <dgm:prSet phldrT="[Texto]"/>
      <dgm:spPr/>
      <dgm:t>
        <a:bodyPr/>
        <a:lstStyle/>
        <a:p>
          <a:r>
            <a:rPr lang="es-ES" dirty="0" smtClean="0"/>
            <a:t>Visibilidad</a:t>
          </a:r>
          <a:endParaRPr lang="es-ES" dirty="0"/>
        </a:p>
      </dgm:t>
    </dgm:pt>
    <dgm:pt modelId="{675CF201-B9E0-4D1F-B369-07963060891A}" type="parTrans" cxnId="{75116230-12EE-4261-BBCE-962E5E00DEE0}">
      <dgm:prSet/>
      <dgm:spPr/>
      <dgm:t>
        <a:bodyPr/>
        <a:lstStyle/>
        <a:p>
          <a:endParaRPr lang="es-ES"/>
        </a:p>
      </dgm:t>
    </dgm:pt>
    <dgm:pt modelId="{6A537374-4C34-432E-8E16-96044A234A56}" type="sibTrans" cxnId="{75116230-12EE-4261-BBCE-962E5E00DEE0}">
      <dgm:prSet/>
      <dgm:spPr/>
      <dgm:t>
        <a:bodyPr/>
        <a:lstStyle/>
        <a:p>
          <a:endParaRPr lang="es-ES"/>
        </a:p>
      </dgm:t>
    </dgm:pt>
    <dgm:pt modelId="{5E73173D-923A-4912-BA04-5CD77D439EA2}">
      <dgm:prSet phldrT="[Texto]"/>
      <dgm:spPr/>
      <dgm:t>
        <a:bodyPr/>
        <a:lstStyle/>
        <a:p>
          <a:r>
            <a:rPr lang="es-ES" dirty="0" err="1" smtClean="0"/>
            <a:t>Encontrabilidad</a:t>
          </a:r>
          <a:endParaRPr lang="es-ES" dirty="0"/>
        </a:p>
      </dgm:t>
    </dgm:pt>
    <dgm:pt modelId="{9686F31C-6746-477B-B397-419F6F28B4CB}" type="parTrans" cxnId="{235F9813-9A4F-40AE-B71D-E1AC1E6EBE38}">
      <dgm:prSet/>
      <dgm:spPr/>
      <dgm:t>
        <a:bodyPr/>
        <a:lstStyle/>
        <a:p>
          <a:endParaRPr lang="es-ES"/>
        </a:p>
      </dgm:t>
    </dgm:pt>
    <dgm:pt modelId="{3466BD75-5493-4532-B408-5C1F5F3E860C}" type="sibTrans" cxnId="{235F9813-9A4F-40AE-B71D-E1AC1E6EBE38}">
      <dgm:prSet/>
      <dgm:spPr/>
      <dgm:t>
        <a:bodyPr/>
        <a:lstStyle/>
        <a:p>
          <a:endParaRPr lang="es-ES"/>
        </a:p>
      </dgm:t>
    </dgm:pt>
    <dgm:pt modelId="{58785F51-EBBF-4F55-8B93-52CC673F43DC}" type="pres">
      <dgm:prSet presAssocID="{A837863E-ECBB-4F05-96A9-8B2CC9BA43E0}" presName="Name0" presStyleCnt="0">
        <dgm:presLayoutVars>
          <dgm:dir/>
          <dgm:resizeHandles val="exact"/>
        </dgm:presLayoutVars>
      </dgm:prSet>
      <dgm:spPr/>
      <dgm:t>
        <a:bodyPr/>
        <a:lstStyle/>
        <a:p>
          <a:endParaRPr lang="es-ES"/>
        </a:p>
      </dgm:t>
    </dgm:pt>
    <dgm:pt modelId="{679F0DD1-BD4E-464C-99B7-895F00EBE63F}" type="pres">
      <dgm:prSet presAssocID="{A837863E-ECBB-4F05-96A9-8B2CC9BA43E0}" presName="fgShape" presStyleLbl="fgShp" presStyleIdx="0" presStyleCnt="1"/>
      <dgm:spPr/>
    </dgm:pt>
    <dgm:pt modelId="{F44C3A6F-B11D-489B-A151-1944CD9149D6}" type="pres">
      <dgm:prSet presAssocID="{A837863E-ECBB-4F05-96A9-8B2CC9BA43E0}" presName="linComp" presStyleCnt="0"/>
      <dgm:spPr/>
    </dgm:pt>
    <dgm:pt modelId="{9D9D3A65-855A-40DE-A267-0AE88EC9D1D2}" type="pres">
      <dgm:prSet presAssocID="{C6E3AA42-D017-4EC9-884F-CE34C3F7E46B}" presName="compNode" presStyleCnt="0"/>
      <dgm:spPr/>
    </dgm:pt>
    <dgm:pt modelId="{064386CF-06E0-4738-B204-7B26B6DDA381}" type="pres">
      <dgm:prSet presAssocID="{C6E3AA42-D017-4EC9-884F-CE34C3F7E46B}" presName="bkgdShape" presStyleLbl="node1" presStyleIdx="0" presStyleCnt="5"/>
      <dgm:spPr/>
      <dgm:t>
        <a:bodyPr/>
        <a:lstStyle/>
        <a:p>
          <a:endParaRPr lang="es-ES"/>
        </a:p>
      </dgm:t>
    </dgm:pt>
    <dgm:pt modelId="{8D56AAF8-ECEF-42D7-8D94-1C3A90E6323E}" type="pres">
      <dgm:prSet presAssocID="{C6E3AA42-D017-4EC9-884F-CE34C3F7E46B}" presName="nodeTx" presStyleLbl="node1" presStyleIdx="0" presStyleCnt="5">
        <dgm:presLayoutVars>
          <dgm:bulletEnabled val="1"/>
        </dgm:presLayoutVars>
      </dgm:prSet>
      <dgm:spPr/>
      <dgm:t>
        <a:bodyPr/>
        <a:lstStyle/>
        <a:p>
          <a:endParaRPr lang="es-ES"/>
        </a:p>
      </dgm:t>
    </dgm:pt>
    <dgm:pt modelId="{7FCDDA02-5AD8-4128-A0C8-88DC10A3A6AB}" type="pres">
      <dgm:prSet presAssocID="{C6E3AA42-D017-4EC9-884F-CE34C3F7E46B}" presName="invisiNode" presStyleLbl="node1" presStyleIdx="0" presStyleCnt="5"/>
      <dgm:spPr/>
    </dgm:pt>
    <dgm:pt modelId="{BFA033C5-0C9B-47A5-8E19-75FF9CAB84D4}" type="pres">
      <dgm:prSet presAssocID="{C6E3AA42-D017-4EC9-884F-CE34C3F7E46B}" presName="imagNode" presStyleLbl="fgImgPlace1" presStyleIdx="0" presStyleCnt="5"/>
      <dgm:spPr>
        <a:blipFill rotWithShape="1">
          <a:blip xmlns:r="http://schemas.openxmlformats.org/officeDocument/2006/relationships" r:embed="rId1"/>
          <a:stretch>
            <a:fillRect/>
          </a:stretch>
        </a:blipFill>
      </dgm:spPr>
    </dgm:pt>
    <dgm:pt modelId="{AB4E6665-84B5-427D-BC08-2BCB113E1BF3}" type="pres">
      <dgm:prSet presAssocID="{B2EDEED5-7E81-44F2-959F-3CD04615E5AD}" presName="sibTrans" presStyleLbl="sibTrans2D1" presStyleIdx="0" presStyleCnt="0"/>
      <dgm:spPr/>
      <dgm:t>
        <a:bodyPr/>
        <a:lstStyle/>
        <a:p>
          <a:endParaRPr lang="es-ES"/>
        </a:p>
      </dgm:t>
    </dgm:pt>
    <dgm:pt modelId="{D1E31B05-3170-466A-A1A1-1738B24E75F0}" type="pres">
      <dgm:prSet presAssocID="{2FF30DCC-58E7-4450-BB09-630C55512C8F}" presName="compNode" presStyleCnt="0"/>
      <dgm:spPr/>
    </dgm:pt>
    <dgm:pt modelId="{47E30957-8DA6-4ABE-8CAB-D4B5650B70E8}" type="pres">
      <dgm:prSet presAssocID="{2FF30DCC-58E7-4450-BB09-630C55512C8F}" presName="bkgdShape" presStyleLbl="node1" presStyleIdx="1" presStyleCnt="5"/>
      <dgm:spPr/>
      <dgm:t>
        <a:bodyPr/>
        <a:lstStyle/>
        <a:p>
          <a:endParaRPr lang="es-ES"/>
        </a:p>
      </dgm:t>
    </dgm:pt>
    <dgm:pt modelId="{747AC5D0-81A3-4B9B-A9FA-F4BED798FB45}" type="pres">
      <dgm:prSet presAssocID="{2FF30DCC-58E7-4450-BB09-630C55512C8F}" presName="nodeTx" presStyleLbl="node1" presStyleIdx="1" presStyleCnt="5">
        <dgm:presLayoutVars>
          <dgm:bulletEnabled val="1"/>
        </dgm:presLayoutVars>
      </dgm:prSet>
      <dgm:spPr/>
      <dgm:t>
        <a:bodyPr/>
        <a:lstStyle/>
        <a:p>
          <a:endParaRPr lang="es-ES"/>
        </a:p>
      </dgm:t>
    </dgm:pt>
    <dgm:pt modelId="{D37995D8-FFA8-4D69-AE71-4BF60CC3208A}" type="pres">
      <dgm:prSet presAssocID="{2FF30DCC-58E7-4450-BB09-630C55512C8F}" presName="invisiNode" presStyleLbl="node1" presStyleIdx="1" presStyleCnt="5"/>
      <dgm:spPr/>
    </dgm:pt>
    <dgm:pt modelId="{05416A2A-6A7C-49C1-B96E-175E6093E547}" type="pres">
      <dgm:prSet presAssocID="{2FF30DCC-58E7-4450-BB09-630C55512C8F}" presName="imagNode" presStyleLbl="fgImgPlace1" presStyleIdx="1" presStyleCnt="5"/>
      <dgm:spPr>
        <a:blipFill rotWithShape="1">
          <a:blip xmlns:r="http://schemas.openxmlformats.org/officeDocument/2006/relationships" r:embed="rId2"/>
          <a:stretch>
            <a:fillRect/>
          </a:stretch>
        </a:blipFill>
      </dgm:spPr>
    </dgm:pt>
    <dgm:pt modelId="{417FD6A0-E5AB-4B42-AAB6-A0DD26FAF406}" type="pres">
      <dgm:prSet presAssocID="{DEF6461B-2F2F-4DE5-ADBC-EAE2383D585C}" presName="sibTrans" presStyleLbl="sibTrans2D1" presStyleIdx="0" presStyleCnt="0"/>
      <dgm:spPr/>
      <dgm:t>
        <a:bodyPr/>
        <a:lstStyle/>
        <a:p>
          <a:endParaRPr lang="es-ES"/>
        </a:p>
      </dgm:t>
    </dgm:pt>
    <dgm:pt modelId="{5D3E17CD-9A53-47BC-92EB-F1C7A0A119E3}" type="pres">
      <dgm:prSet presAssocID="{41D787E2-B99F-4A49-B83A-093CFFC94A50}" presName="compNode" presStyleCnt="0"/>
      <dgm:spPr/>
    </dgm:pt>
    <dgm:pt modelId="{E6CE7948-F9A7-4B2A-9213-A6DD76636942}" type="pres">
      <dgm:prSet presAssocID="{41D787E2-B99F-4A49-B83A-093CFFC94A50}" presName="bkgdShape" presStyleLbl="node1" presStyleIdx="2" presStyleCnt="5"/>
      <dgm:spPr/>
      <dgm:t>
        <a:bodyPr/>
        <a:lstStyle/>
        <a:p>
          <a:endParaRPr lang="es-ES"/>
        </a:p>
      </dgm:t>
    </dgm:pt>
    <dgm:pt modelId="{D99F7166-311A-457B-97F7-5E64D812A9FA}" type="pres">
      <dgm:prSet presAssocID="{41D787E2-B99F-4A49-B83A-093CFFC94A50}" presName="nodeTx" presStyleLbl="node1" presStyleIdx="2" presStyleCnt="5">
        <dgm:presLayoutVars>
          <dgm:bulletEnabled val="1"/>
        </dgm:presLayoutVars>
      </dgm:prSet>
      <dgm:spPr/>
      <dgm:t>
        <a:bodyPr/>
        <a:lstStyle/>
        <a:p>
          <a:endParaRPr lang="es-ES"/>
        </a:p>
      </dgm:t>
    </dgm:pt>
    <dgm:pt modelId="{B5A171DB-C03D-491D-AE22-558F8406D8C9}" type="pres">
      <dgm:prSet presAssocID="{41D787E2-B99F-4A49-B83A-093CFFC94A50}" presName="invisiNode" presStyleLbl="node1" presStyleIdx="2" presStyleCnt="5"/>
      <dgm:spPr/>
    </dgm:pt>
    <dgm:pt modelId="{175090E0-676F-4221-A329-626E01ACB2DB}" type="pres">
      <dgm:prSet presAssocID="{41D787E2-B99F-4A49-B83A-093CFFC94A50}" presName="imagNode" presStyleLbl="fgImgPlace1" presStyleIdx="2" presStyleCnt="5"/>
      <dgm:spPr>
        <a:blipFill rotWithShape="1">
          <a:blip xmlns:r="http://schemas.openxmlformats.org/officeDocument/2006/relationships" r:embed="rId3"/>
          <a:stretch>
            <a:fillRect/>
          </a:stretch>
        </a:blipFill>
      </dgm:spPr>
    </dgm:pt>
    <dgm:pt modelId="{F933EE26-63CB-4520-9855-09942BCEB2AE}" type="pres">
      <dgm:prSet presAssocID="{3EB54C4E-2930-4F8C-AEE4-96C00BFC1A5C}" presName="sibTrans" presStyleLbl="sibTrans2D1" presStyleIdx="0" presStyleCnt="0"/>
      <dgm:spPr/>
      <dgm:t>
        <a:bodyPr/>
        <a:lstStyle/>
        <a:p>
          <a:endParaRPr lang="es-ES"/>
        </a:p>
      </dgm:t>
    </dgm:pt>
    <dgm:pt modelId="{79B590DB-FC0A-46AB-A605-A4169021B7E3}" type="pres">
      <dgm:prSet presAssocID="{3BE07133-0ED4-4F93-AB10-E38047C9EE83}" presName="compNode" presStyleCnt="0"/>
      <dgm:spPr/>
    </dgm:pt>
    <dgm:pt modelId="{A1804E51-74EC-4039-BD8A-3D55130E166F}" type="pres">
      <dgm:prSet presAssocID="{3BE07133-0ED4-4F93-AB10-E38047C9EE83}" presName="bkgdShape" presStyleLbl="node1" presStyleIdx="3" presStyleCnt="5"/>
      <dgm:spPr/>
      <dgm:t>
        <a:bodyPr/>
        <a:lstStyle/>
        <a:p>
          <a:endParaRPr lang="es-ES"/>
        </a:p>
      </dgm:t>
    </dgm:pt>
    <dgm:pt modelId="{1FF53EEF-3A1C-4212-A2ED-846ADB3A8990}" type="pres">
      <dgm:prSet presAssocID="{3BE07133-0ED4-4F93-AB10-E38047C9EE83}" presName="nodeTx" presStyleLbl="node1" presStyleIdx="3" presStyleCnt="5">
        <dgm:presLayoutVars>
          <dgm:bulletEnabled val="1"/>
        </dgm:presLayoutVars>
      </dgm:prSet>
      <dgm:spPr/>
      <dgm:t>
        <a:bodyPr/>
        <a:lstStyle/>
        <a:p>
          <a:endParaRPr lang="es-ES"/>
        </a:p>
      </dgm:t>
    </dgm:pt>
    <dgm:pt modelId="{EFB71B19-37FF-4F91-A1B6-63E2AC3820D4}" type="pres">
      <dgm:prSet presAssocID="{3BE07133-0ED4-4F93-AB10-E38047C9EE83}" presName="invisiNode" presStyleLbl="node1" presStyleIdx="3" presStyleCnt="5"/>
      <dgm:spPr/>
    </dgm:pt>
    <dgm:pt modelId="{B617E2A2-FA69-42D6-AC94-517C99163792}" type="pres">
      <dgm:prSet presAssocID="{3BE07133-0ED4-4F93-AB10-E38047C9EE83}"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xmlns="" val="0"/>
              </a:ext>
            </a:extLst>
          </a:blip>
          <a:srcRect/>
          <a:stretch>
            <a:fillRect l="-8000" r="-8000"/>
          </a:stretch>
        </a:blipFill>
      </dgm:spPr>
    </dgm:pt>
    <dgm:pt modelId="{D92CF219-DE85-439B-8B73-A76B706F2C6D}" type="pres">
      <dgm:prSet presAssocID="{6A537374-4C34-432E-8E16-96044A234A56}" presName="sibTrans" presStyleLbl="sibTrans2D1" presStyleIdx="0" presStyleCnt="0"/>
      <dgm:spPr/>
      <dgm:t>
        <a:bodyPr/>
        <a:lstStyle/>
        <a:p>
          <a:endParaRPr lang="es-ES"/>
        </a:p>
      </dgm:t>
    </dgm:pt>
    <dgm:pt modelId="{0B34E9EC-CE76-4070-860F-A770A4E8880A}" type="pres">
      <dgm:prSet presAssocID="{5E73173D-923A-4912-BA04-5CD77D439EA2}" presName="compNode" presStyleCnt="0"/>
      <dgm:spPr/>
    </dgm:pt>
    <dgm:pt modelId="{92F1E057-5E17-49A9-9B19-9A2E61260CEB}" type="pres">
      <dgm:prSet presAssocID="{5E73173D-923A-4912-BA04-5CD77D439EA2}" presName="bkgdShape" presStyleLbl="node1" presStyleIdx="4" presStyleCnt="5"/>
      <dgm:spPr/>
      <dgm:t>
        <a:bodyPr/>
        <a:lstStyle/>
        <a:p>
          <a:endParaRPr lang="es-ES"/>
        </a:p>
      </dgm:t>
    </dgm:pt>
    <dgm:pt modelId="{A1C5D7BD-46C1-4067-AFED-25BCAD222E2C}" type="pres">
      <dgm:prSet presAssocID="{5E73173D-923A-4912-BA04-5CD77D439EA2}" presName="nodeTx" presStyleLbl="node1" presStyleIdx="4" presStyleCnt="5">
        <dgm:presLayoutVars>
          <dgm:bulletEnabled val="1"/>
        </dgm:presLayoutVars>
      </dgm:prSet>
      <dgm:spPr/>
      <dgm:t>
        <a:bodyPr/>
        <a:lstStyle/>
        <a:p>
          <a:endParaRPr lang="es-ES"/>
        </a:p>
      </dgm:t>
    </dgm:pt>
    <dgm:pt modelId="{D4EB57D3-5BD1-4A4C-BE36-12B1642EAC7C}" type="pres">
      <dgm:prSet presAssocID="{5E73173D-923A-4912-BA04-5CD77D439EA2}" presName="invisiNode" presStyleLbl="node1" presStyleIdx="4" presStyleCnt="5"/>
      <dgm:spPr/>
    </dgm:pt>
    <dgm:pt modelId="{76DC2F3D-B97F-4458-98CC-27EFAD3924AF}" type="pres">
      <dgm:prSet presAssocID="{5E73173D-923A-4912-BA04-5CD77D439EA2}"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xmlns="" val="0"/>
              </a:ext>
            </a:extLst>
          </a:blip>
          <a:srcRect/>
          <a:stretch>
            <a:fillRect l="-13000" r="-13000"/>
          </a:stretch>
        </a:blipFill>
      </dgm:spPr>
    </dgm:pt>
  </dgm:ptLst>
  <dgm:cxnLst>
    <dgm:cxn modelId="{B07E96D3-9DDA-4847-B96C-712258C3F3D5}" type="presOf" srcId="{3BE07133-0ED4-4F93-AB10-E38047C9EE83}" destId="{1FF53EEF-3A1C-4212-A2ED-846ADB3A8990}" srcOrd="1" destOrd="0" presId="urn:microsoft.com/office/officeart/2005/8/layout/hList7#1"/>
    <dgm:cxn modelId="{833B1499-861B-4D61-BBB9-D073114C3AB9}" type="presOf" srcId="{41D787E2-B99F-4A49-B83A-093CFFC94A50}" destId="{E6CE7948-F9A7-4B2A-9213-A6DD76636942}" srcOrd="0" destOrd="0" presId="urn:microsoft.com/office/officeart/2005/8/layout/hList7#1"/>
    <dgm:cxn modelId="{7FA86911-CD25-43CA-8C3E-454DED6548D0}" type="presOf" srcId="{6A537374-4C34-432E-8E16-96044A234A56}" destId="{D92CF219-DE85-439B-8B73-A76B706F2C6D}" srcOrd="0" destOrd="0" presId="urn:microsoft.com/office/officeart/2005/8/layout/hList7#1"/>
    <dgm:cxn modelId="{DF4CA0D0-46DA-4B3B-87E4-447A18219B7B}" type="presOf" srcId="{3EB54C4E-2930-4F8C-AEE4-96C00BFC1A5C}" destId="{F933EE26-63CB-4520-9855-09942BCEB2AE}" srcOrd="0" destOrd="0" presId="urn:microsoft.com/office/officeart/2005/8/layout/hList7#1"/>
    <dgm:cxn modelId="{D1434A77-4FA2-4F66-B0A8-D890DA27297B}" type="presOf" srcId="{C6E3AA42-D017-4EC9-884F-CE34C3F7E46B}" destId="{064386CF-06E0-4738-B204-7B26B6DDA381}" srcOrd="0" destOrd="0" presId="urn:microsoft.com/office/officeart/2005/8/layout/hList7#1"/>
    <dgm:cxn modelId="{C8743002-80D0-4669-84D5-354F3A72B688}" type="presOf" srcId="{41D787E2-B99F-4A49-B83A-093CFFC94A50}" destId="{D99F7166-311A-457B-97F7-5E64D812A9FA}" srcOrd="1" destOrd="0" presId="urn:microsoft.com/office/officeart/2005/8/layout/hList7#1"/>
    <dgm:cxn modelId="{460519D0-97A6-45A3-9231-AD8A902D856C}" type="presOf" srcId="{A837863E-ECBB-4F05-96A9-8B2CC9BA43E0}" destId="{58785F51-EBBF-4F55-8B93-52CC673F43DC}" srcOrd="0" destOrd="0" presId="urn:microsoft.com/office/officeart/2005/8/layout/hList7#1"/>
    <dgm:cxn modelId="{F28B66B3-9E3E-4579-A31C-2390FD9BD189}" type="presOf" srcId="{C6E3AA42-D017-4EC9-884F-CE34C3F7E46B}" destId="{8D56AAF8-ECEF-42D7-8D94-1C3A90E6323E}" srcOrd="1" destOrd="0" presId="urn:microsoft.com/office/officeart/2005/8/layout/hList7#1"/>
    <dgm:cxn modelId="{12935343-C6ED-4801-94B4-95C76C23B754}" type="presOf" srcId="{2FF30DCC-58E7-4450-BB09-630C55512C8F}" destId="{747AC5D0-81A3-4B9B-A9FA-F4BED798FB45}" srcOrd="1" destOrd="0" presId="urn:microsoft.com/office/officeart/2005/8/layout/hList7#1"/>
    <dgm:cxn modelId="{745E33F6-C6B2-4D23-82BB-668DFCD30031}" type="presOf" srcId="{5E73173D-923A-4912-BA04-5CD77D439EA2}" destId="{92F1E057-5E17-49A9-9B19-9A2E61260CEB}" srcOrd="0" destOrd="0" presId="urn:microsoft.com/office/officeart/2005/8/layout/hList7#1"/>
    <dgm:cxn modelId="{4ADA3AB9-EB67-4671-BA6F-26018E69FF0F}" type="presOf" srcId="{DEF6461B-2F2F-4DE5-ADBC-EAE2383D585C}" destId="{417FD6A0-E5AB-4B42-AAB6-A0DD26FAF406}" srcOrd="0" destOrd="0" presId="urn:microsoft.com/office/officeart/2005/8/layout/hList7#1"/>
    <dgm:cxn modelId="{D64C2835-9649-44AF-AA57-B5A46F675DFD}" type="presOf" srcId="{2FF30DCC-58E7-4450-BB09-630C55512C8F}" destId="{47E30957-8DA6-4ABE-8CAB-D4B5650B70E8}" srcOrd="0" destOrd="0" presId="urn:microsoft.com/office/officeart/2005/8/layout/hList7#1"/>
    <dgm:cxn modelId="{7EDF0729-AA3A-4701-8222-A359E48F732E}" type="presOf" srcId="{5E73173D-923A-4912-BA04-5CD77D439EA2}" destId="{A1C5D7BD-46C1-4067-AFED-25BCAD222E2C}" srcOrd="1" destOrd="0" presId="urn:microsoft.com/office/officeart/2005/8/layout/hList7#1"/>
    <dgm:cxn modelId="{235F9813-9A4F-40AE-B71D-E1AC1E6EBE38}" srcId="{A837863E-ECBB-4F05-96A9-8B2CC9BA43E0}" destId="{5E73173D-923A-4912-BA04-5CD77D439EA2}" srcOrd="4" destOrd="0" parTransId="{9686F31C-6746-477B-B397-419F6F28B4CB}" sibTransId="{3466BD75-5493-4532-B408-5C1F5F3E860C}"/>
    <dgm:cxn modelId="{75116230-12EE-4261-BBCE-962E5E00DEE0}" srcId="{A837863E-ECBB-4F05-96A9-8B2CC9BA43E0}" destId="{3BE07133-0ED4-4F93-AB10-E38047C9EE83}" srcOrd="3" destOrd="0" parTransId="{675CF201-B9E0-4D1F-B369-07963060891A}" sibTransId="{6A537374-4C34-432E-8E16-96044A234A56}"/>
    <dgm:cxn modelId="{47A2EBD8-AAEA-4804-8068-D74D806FBC47}" srcId="{A837863E-ECBB-4F05-96A9-8B2CC9BA43E0}" destId="{C6E3AA42-D017-4EC9-884F-CE34C3F7E46B}" srcOrd="0" destOrd="0" parTransId="{5A3324D2-6BA7-47FB-9739-0BC51EDBC7BD}" sibTransId="{B2EDEED5-7E81-44F2-959F-3CD04615E5AD}"/>
    <dgm:cxn modelId="{0E7E235A-8143-4B1B-8817-B0E7245FB94A}" srcId="{A837863E-ECBB-4F05-96A9-8B2CC9BA43E0}" destId="{2FF30DCC-58E7-4450-BB09-630C55512C8F}" srcOrd="1" destOrd="0" parTransId="{F0E7296E-3740-4AC9-8BBC-1B80F0B65114}" sibTransId="{DEF6461B-2F2F-4DE5-ADBC-EAE2383D585C}"/>
    <dgm:cxn modelId="{B2D10778-ECB6-4EA9-AADE-40F33C3293F0}" type="presOf" srcId="{B2EDEED5-7E81-44F2-959F-3CD04615E5AD}" destId="{AB4E6665-84B5-427D-BC08-2BCB113E1BF3}" srcOrd="0" destOrd="0" presId="urn:microsoft.com/office/officeart/2005/8/layout/hList7#1"/>
    <dgm:cxn modelId="{451A98BE-D4D2-4704-ADF6-7F1FB2D04739}" srcId="{A837863E-ECBB-4F05-96A9-8B2CC9BA43E0}" destId="{41D787E2-B99F-4A49-B83A-093CFFC94A50}" srcOrd="2" destOrd="0" parTransId="{FE333B6C-F8FA-4E01-B992-D750B8A4F251}" sibTransId="{3EB54C4E-2930-4F8C-AEE4-96C00BFC1A5C}"/>
    <dgm:cxn modelId="{9FC19528-2F23-4E16-89E1-BC38E6CBB76E}" type="presOf" srcId="{3BE07133-0ED4-4F93-AB10-E38047C9EE83}" destId="{A1804E51-74EC-4039-BD8A-3D55130E166F}" srcOrd="0" destOrd="0" presId="urn:microsoft.com/office/officeart/2005/8/layout/hList7#1"/>
    <dgm:cxn modelId="{8947891A-E232-4D80-9DA4-ECFC828BB35C}" type="presParOf" srcId="{58785F51-EBBF-4F55-8B93-52CC673F43DC}" destId="{679F0DD1-BD4E-464C-99B7-895F00EBE63F}" srcOrd="0" destOrd="0" presId="urn:microsoft.com/office/officeart/2005/8/layout/hList7#1"/>
    <dgm:cxn modelId="{67C0DD5C-5D5F-442C-B5A7-6F1AE8E134FA}" type="presParOf" srcId="{58785F51-EBBF-4F55-8B93-52CC673F43DC}" destId="{F44C3A6F-B11D-489B-A151-1944CD9149D6}" srcOrd="1" destOrd="0" presId="urn:microsoft.com/office/officeart/2005/8/layout/hList7#1"/>
    <dgm:cxn modelId="{142548D5-13D9-4928-B369-545ECEE08B39}" type="presParOf" srcId="{F44C3A6F-B11D-489B-A151-1944CD9149D6}" destId="{9D9D3A65-855A-40DE-A267-0AE88EC9D1D2}" srcOrd="0" destOrd="0" presId="urn:microsoft.com/office/officeart/2005/8/layout/hList7#1"/>
    <dgm:cxn modelId="{8CA6134E-91FC-4F98-86FD-0E0651553C1B}" type="presParOf" srcId="{9D9D3A65-855A-40DE-A267-0AE88EC9D1D2}" destId="{064386CF-06E0-4738-B204-7B26B6DDA381}" srcOrd="0" destOrd="0" presId="urn:microsoft.com/office/officeart/2005/8/layout/hList7#1"/>
    <dgm:cxn modelId="{DBE47D41-0CD0-4087-AEC4-AC8051217989}" type="presParOf" srcId="{9D9D3A65-855A-40DE-A267-0AE88EC9D1D2}" destId="{8D56AAF8-ECEF-42D7-8D94-1C3A90E6323E}" srcOrd="1" destOrd="0" presId="urn:microsoft.com/office/officeart/2005/8/layout/hList7#1"/>
    <dgm:cxn modelId="{683072E0-B1A5-40B5-BB07-C93DF81926F6}" type="presParOf" srcId="{9D9D3A65-855A-40DE-A267-0AE88EC9D1D2}" destId="{7FCDDA02-5AD8-4128-A0C8-88DC10A3A6AB}" srcOrd="2" destOrd="0" presId="urn:microsoft.com/office/officeart/2005/8/layout/hList7#1"/>
    <dgm:cxn modelId="{044645EE-E2AC-4A90-8ACC-655D28A9EC6A}" type="presParOf" srcId="{9D9D3A65-855A-40DE-A267-0AE88EC9D1D2}" destId="{BFA033C5-0C9B-47A5-8E19-75FF9CAB84D4}" srcOrd="3" destOrd="0" presId="urn:microsoft.com/office/officeart/2005/8/layout/hList7#1"/>
    <dgm:cxn modelId="{A2001847-732B-4C3C-A53E-4E7075D1008D}" type="presParOf" srcId="{F44C3A6F-B11D-489B-A151-1944CD9149D6}" destId="{AB4E6665-84B5-427D-BC08-2BCB113E1BF3}" srcOrd="1" destOrd="0" presId="urn:microsoft.com/office/officeart/2005/8/layout/hList7#1"/>
    <dgm:cxn modelId="{E38998AE-5AA0-4433-B98D-4E0551AC8623}" type="presParOf" srcId="{F44C3A6F-B11D-489B-A151-1944CD9149D6}" destId="{D1E31B05-3170-466A-A1A1-1738B24E75F0}" srcOrd="2" destOrd="0" presId="urn:microsoft.com/office/officeart/2005/8/layout/hList7#1"/>
    <dgm:cxn modelId="{7E17C28B-67F0-478E-93D0-7D0FC0B17119}" type="presParOf" srcId="{D1E31B05-3170-466A-A1A1-1738B24E75F0}" destId="{47E30957-8DA6-4ABE-8CAB-D4B5650B70E8}" srcOrd="0" destOrd="0" presId="urn:microsoft.com/office/officeart/2005/8/layout/hList7#1"/>
    <dgm:cxn modelId="{5A49427B-5BE9-4A7F-908F-E6598854AE3B}" type="presParOf" srcId="{D1E31B05-3170-466A-A1A1-1738B24E75F0}" destId="{747AC5D0-81A3-4B9B-A9FA-F4BED798FB45}" srcOrd="1" destOrd="0" presId="urn:microsoft.com/office/officeart/2005/8/layout/hList7#1"/>
    <dgm:cxn modelId="{01D3206A-778F-4EC4-8F8D-CE80AE1B45FC}" type="presParOf" srcId="{D1E31B05-3170-466A-A1A1-1738B24E75F0}" destId="{D37995D8-FFA8-4D69-AE71-4BF60CC3208A}" srcOrd="2" destOrd="0" presId="urn:microsoft.com/office/officeart/2005/8/layout/hList7#1"/>
    <dgm:cxn modelId="{3FC02709-93DC-4785-ABF6-A1B3C7E2519F}" type="presParOf" srcId="{D1E31B05-3170-466A-A1A1-1738B24E75F0}" destId="{05416A2A-6A7C-49C1-B96E-175E6093E547}" srcOrd="3" destOrd="0" presId="urn:microsoft.com/office/officeart/2005/8/layout/hList7#1"/>
    <dgm:cxn modelId="{B3109416-8B61-439F-AB17-E49DE48CAB81}" type="presParOf" srcId="{F44C3A6F-B11D-489B-A151-1944CD9149D6}" destId="{417FD6A0-E5AB-4B42-AAB6-A0DD26FAF406}" srcOrd="3" destOrd="0" presId="urn:microsoft.com/office/officeart/2005/8/layout/hList7#1"/>
    <dgm:cxn modelId="{A9DECBBA-75EF-4F15-A0A3-A310C1976202}" type="presParOf" srcId="{F44C3A6F-B11D-489B-A151-1944CD9149D6}" destId="{5D3E17CD-9A53-47BC-92EB-F1C7A0A119E3}" srcOrd="4" destOrd="0" presId="urn:microsoft.com/office/officeart/2005/8/layout/hList7#1"/>
    <dgm:cxn modelId="{D2591941-68DB-43EF-80D6-EFB6286940D9}" type="presParOf" srcId="{5D3E17CD-9A53-47BC-92EB-F1C7A0A119E3}" destId="{E6CE7948-F9A7-4B2A-9213-A6DD76636942}" srcOrd="0" destOrd="0" presId="urn:microsoft.com/office/officeart/2005/8/layout/hList7#1"/>
    <dgm:cxn modelId="{DC38F141-0D47-4431-AE01-A1452CCBD63B}" type="presParOf" srcId="{5D3E17CD-9A53-47BC-92EB-F1C7A0A119E3}" destId="{D99F7166-311A-457B-97F7-5E64D812A9FA}" srcOrd="1" destOrd="0" presId="urn:microsoft.com/office/officeart/2005/8/layout/hList7#1"/>
    <dgm:cxn modelId="{5E985B3F-815A-4B80-9462-E163D15AF985}" type="presParOf" srcId="{5D3E17CD-9A53-47BC-92EB-F1C7A0A119E3}" destId="{B5A171DB-C03D-491D-AE22-558F8406D8C9}" srcOrd="2" destOrd="0" presId="urn:microsoft.com/office/officeart/2005/8/layout/hList7#1"/>
    <dgm:cxn modelId="{CF51C186-8A38-44C5-8C9F-B1671D5C7D4E}" type="presParOf" srcId="{5D3E17CD-9A53-47BC-92EB-F1C7A0A119E3}" destId="{175090E0-676F-4221-A329-626E01ACB2DB}" srcOrd="3" destOrd="0" presId="urn:microsoft.com/office/officeart/2005/8/layout/hList7#1"/>
    <dgm:cxn modelId="{6A7A9E5C-A015-4424-B04A-7FF72B9535C6}" type="presParOf" srcId="{F44C3A6F-B11D-489B-A151-1944CD9149D6}" destId="{F933EE26-63CB-4520-9855-09942BCEB2AE}" srcOrd="5" destOrd="0" presId="urn:microsoft.com/office/officeart/2005/8/layout/hList7#1"/>
    <dgm:cxn modelId="{1D5BC895-4ECE-491B-9535-83E54BE33D78}" type="presParOf" srcId="{F44C3A6F-B11D-489B-A151-1944CD9149D6}" destId="{79B590DB-FC0A-46AB-A605-A4169021B7E3}" srcOrd="6" destOrd="0" presId="urn:microsoft.com/office/officeart/2005/8/layout/hList7#1"/>
    <dgm:cxn modelId="{888D1265-FDD9-4D0B-AD1D-26A3D430FB39}" type="presParOf" srcId="{79B590DB-FC0A-46AB-A605-A4169021B7E3}" destId="{A1804E51-74EC-4039-BD8A-3D55130E166F}" srcOrd="0" destOrd="0" presId="urn:microsoft.com/office/officeart/2005/8/layout/hList7#1"/>
    <dgm:cxn modelId="{506A7393-E230-425C-8BBA-904C91D11111}" type="presParOf" srcId="{79B590DB-FC0A-46AB-A605-A4169021B7E3}" destId="{1FF53EEF-3A1C-4212-A2ED-846ADB3A8990}" srcOrd="1" destOrd="0" presId="urn:microsoft.com/office/officeart/2005/8/layout/hList7#1"/>
    <dgm:cxn modelId="{8B811365-05A4-4332-97C5-211DC531D5E2}" type="presParOf" srcId="{79B590DB-FC0A-46AB-A605-A4169021B7E3}" destId="{EFB71B19-37FF-4F91-A1B6-63E2AC3820D4}" srcOrd="2" destOrd="0" presId="urn:microsoft.com/office/officeart/2005/8/layout/hList7#1"/>
    <dgm:cxn modelId="{23C6D576-0D44-4FDF-9200-F132E6EBE3E6}" type="presParOf" srcId="{79B590DB-FC0A-46AB-A605-A4169021B7E3}" destId="{B617E2A2-FA69-42D6-AC94-517C99163792}" srcOrd="3" destOrd="0" presId="urn:microsoft.com/office/officeart/2005/8/layout/hList7#1"/>
    <dgm:cxn modelId="{2247221C-A8C5-4FD9-8F87-1A1E1D94A827}" type="presParOf" srcId="{F44C3A6F-B11D-489B-A151-1944CD9149D6}" destId="{D92CF219-DE85-439B-8B73-A76B706F2C6D}" srcOrd="7" destOrd="0" presId="urn:microsoft.com/office/officeart/2005/8/layout/hList7#1"/>
    <dgm:cxn modelId="{0FF4C446-D4D0-4345-B641-6821E70EA374}" type="presParOf" srcId="{F44C3A6F-B11D-489B-A151-1944CD9149D6}" destId="{0B34E9EC-CE76-4070-860F-A770A4E8880A}" srcOrd="8" destOrd="0" presId="urn:microsoft.com/office/officeart/2005/8/layout/hList7#1"/>
    <dgm:cxn modelId="{21E3BDB3-76AE-4D52-8AB4-6E9FCF8C01FC}" type="presParOf" srcId="{0B34E9EC-CE76-4070-860F-A770A4E8880A}" destId="{92F1E057-5E17-49A9-9B19-9A2E61260CEB}" srcOrd="0" destOrd="0" presId="urn:microsoft.com/office/officeart/2005/8/layout/hList7#1"/>
    <dgm:cxn modelId="{D554D53A-045F-4ED6-AB1C-1F21F1FFB625}" type="presParOf" srcId="{0B34E9EC-CE76-4070-860F-A770A4E8880A}" destId="{A1C5D7BD-46C1-4067-AFED-25BCAD222E2C}" srcOrd="1" destOrd="0" presId="urn:microsoft.com/office/officeart/2005/8/layout/hList7#1"/>
    <dgm:cxn modelId="{691F5A11-D39F-45D3-B1CB-CA0135818235}" type="presParOf" srcId="{0B34E9EC-CE76-4070-860F-A770A4E8880A}" destId="{D4EB57D3-5BD1-4A4C-BE36-12B1642EAC7C}" srcOrd="2" destOrd="0" presId="urn:microsoft.com/office/officeart/2005/8/layout/hList7#1"/>
    <dgm:cxn modelId="{E38D1D04-A583-48A0-931A-772C6548F4A8}" type="presParOf" srcId="{0B34E9EC-CE76-4070-860F-A770A4E8880A}" destId="{76DC2F3D-B97F-4458-98CC-27EFAD3924AF}"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6F7769-1EDA-4418-97E6-49503DC3B5C8}" type="doc">
      <dgm:prSet loTypeId="urn:microsoft.com/office/officeart/2005/8/layout/hList7#2" loCatId="relationship" qsTypeId="urn:microsoft.com/office/officeart/2005/8/quickstyle/simple1" qsCatId="simple" csTypeId="urn:microsoft.com/office/officeart/2005/8/colors/colorful1#2" csCatId="colorful" phldr="1"/>
      <dgm:spPr/>
      <dgm:t>
        <a:bodyPr/>
        <a:lstStyle/>
        <a:p>
          <a:endParaRPr lang="es-ES"/>
        </a:p>
      </dgm:t>
    </dgm:pt>
    <dgm:pt modelId="{1B052429-7CAF-450A-8409-78242A448166}">
      <dgm:prSet phldrT="[Texto]"/>
      <dgm:spPr/>
      <dgm:t>
        <a:bodyPr/>
        <a:lstStyle/>
        <a:p>
          <a:r>
            <a:rPr lang="es-ES" dirty="0" smtClean="0"/>
            <a:t>Multimodal</a:t>
          </a:r>
          <a:endParaRPr lang="es-ES" dirty="0"/>
        </a:p>
      </dgm:t>
    </dgm:pt>
    <dgm:pt modelId="{BF9B3EE0-D493-4FBA-B024-E585B5A0BCBF}" type="parTrans" cxnId="{B655CD49-E4C5-4059-867B-117D0C0E33B1}">
      <dgm:prSet/>
      <dgm:spPr/>
      <dgm:t>
        <a:bodyPr/>
        <a:lstStyle/>
        <a:p>
          <a:endParaRPr lang="es-ES"/>
        </a:p>
      </dgm:t>
    </dgm:pt>
    <dgm:pt modelId="{DEFF0CAE-3102-4E8B-9DD0-B16A0B063D1F}" type="sibTrans" cxnId="{B655CD49-E4C5-4059-867B-117D0C0E33B1}">
      <dgm:prSet/>
      <dgm:spPr/>
      <dgm:t>
        <a:bodyPr/>
        <a:lstStyle/>
        <a:p>
          <a:endParaRPr lang="es-ES"/>
        </a:p>
      </dgm:t>
    </dgm:pt>
    <dgm:pt modelId="{126A7223-2420-40DF-AF99-D76E2C02EB72}">
      <dgm:prSet phldrT="[Texto]"/>
      <dgm:spPr/>
      <dgm:t>
        <a:bodyPr/>
        <a:lstStyle/>
        <a:p>
          <a:r>
            <a:rPr lang="es-ES" dirty="0" err="1" smtClean="0"/>
            <a:t>Multimedial</a:t>
          </a:r>
          <a:endParaRPr lang="es-ES" dirty="0"/>
        </a:p>
      </dgm:t>
    </dgm:pt>
    <dgm:pt modelId="{0073E140-6548-4B4B-AAE7-D2D249670C90}" type="parTrans" cxnId="{C2483089-C5B4-47EB-A2EE-E6954F24894E}">
      <dgm:prSet/>
      <dgm:spPr/>
      <dgm:t>
        <a:bodyPr/>
        <a:lstStyle/>
        <a:p>
          <a:endParaRPr lang="es-ES"/>
        </a:p>
      </dgm:t>
    </dgm:pt>
    <dgm:pt modelId="{79B4CDB3-9354-4FFD-B294-5BE2061349BE}" type="sibTrans" cxnId="{C2483089-C5B4-47EB-A2EE-E6954F24894E}">
      <dgm:prSet/>
      <dgm:spPr/>
      <dgm:t>
        <a:bodyPr/>
        <a:lstStyle/>
        <a:p>
          <a:endParaRPr lang="es-ES"/>
        </a:p>
      </dgm:t>
    </dgm:pt>
    <dgm:pt modelId="{DC1E6A6A-344B-477D-8864-A08996534A63}">
      <dgm:prSet phldrT="[Texto]"/>
      <dgm:spPr/>
      <dgm:t>
        <a:bodyPr/>
        <a:lstStyle/>
        <a:p>
          <a:r>
            <a:rPr lang="es-ES" dirty="0" err="1" smtClean="0"/>
            <a:t>Multisensorial</a:t>
          </a:r>
          <a:endParaRPr lang="es-ES" dirty="0"/>
        </a:p>
      </dgm:t>
    </dgm:pt>
    <dgm:pt modelId="{91FC8AB7-413F-4C81-A3C3-CF89C85A284E}" type="parTrans" cxnId="{96B9C026-E21B-4CFB-8E41-3C9EE8E0A563}">
      <dgm:prSet/>
      <dgm:spPr/>
      <dgm:t>
        <a:bodyPr/>
        <a:lstStyle/>
        <a:p>
          <a:endParaRPr lang="es-ES"/>
        </a:p>
      </dgm:t>
    </dgm:pt>
    <dgm:pt modelId="{3A0DFE97-DCAC-4980-BCE2-2FC89B68FB7E}" type="sibTrans" cxnId="{96B9C026-E21B-4CFB-8E41-3C9EE8E0A563}">
      <dgm:prSet/>
      <dgm:spPr/>
      <dgm:t>
        <a:bodyPr/>
        <a:lstStyle/>
        <a:p>
          <a:endParaRPr lang="es-ES"/>
        </a:p>
      </dgm:t>
    </dgm:pt>
    <dgm:pt modelId="{DC5476AB-6628-4F54-959B-A37C6B0021BA}" type="pres">
      <dgm:prSet presAssocID="{846F7769-1EDA-4418-97E6-49503DC3B5C8}" presName="Name0" presStyleCnt="0">
        <dgm:presLayoutVars>
          <dgm:dir/>
          <dgm:resizeHandles val="exact"/>
        </dgm:presLayoutVars>
      </dgm:prSet>
      <dgm:spPr/>
      <dgm:t>
        <a:bodyPr/>
        <a:lstStyle/>
        <a:p>
          <a:endParaRPr lang="es-ES"/>
        </a:p>
      </dgm:t>
    </dgm:pt>
    <dgm:pt modelId="{26403CAD-4C1B-47EC-BF66-CA9815587715}" type="pres">
      <dgm:prSet presAssocID="{846F7769-1EDA-4418-97E6-49503DC3B5C8}" presName="fgShape" presStyleLbl="fgShp" presStyleIdx="0" presStyleCnt="1"/>
      <dgm:spPr/>
    </dgm:pt>
    <dgm:pt modelId="{A82874BC-8DBA-4B76-BE80-FF716C0E9EB3}" type="pres">
      <dgm:prSet presAssocID="{846F7769-1EDA-4418-97E6-49503DC3B5C8}" presName="linComp" presStyleCnt="0"/>
      <dgm:spPr/>
    </dgm:pt>
    <dgm:pt modelId="{9F110B41-5E87-4A08-8F3D-5DECB5479CF3}" type="pres">
      <dgm:prSet presAssocID="{1B052429-7CAF-450A-8409-78242A448166}" presName="compNode" presStyleCnt="0"/>
      <dgm:spPr/>
    </dgm:pt>
    <dgm:pt modelId="{530CBBA0-29B9-438D-93C1-4043C0480FCC}" type="pres">
      <dgm:prSet presAssocID="{1B052429-7CAF-450A-8409-78242A448166}" presName="bkgdShape" presStyleLbl="node1" presStyleIdx="0" presStyleCnt="3"/>
      <dgm:spPr/>
      <dgm:t>
        <a:bodyPr/>
        <a:lstStyle/>
        <a:p>
          <a:endParaRPr lang="es-ES"/>
        </a:p>
      </dgm:t>
    </dgm:pt>
    <dgm:pt modelId="{A3E1AB6B-F8D0-451C-B97D-0E8F471708D7}" type="pres">
      <dgm:prSet presAssocID="{1B052429-7CAF-450A-8409-78242A448166}" presName="nodeTx" presStyleLbl="node1" presStyleIdx="0" presStyleCnt="3">
        <dgm:presLayoutVars>
          <dgm:bulletEnabled val="1"/>
        </dgm:presLayoutVars>
      </dgm:prSet>
      <dgm:spPr/>
      <dgm:t>
        <a:bodyPr/>
        <a:lstStyle/>
        <a:p>
          <a:endParaRPr lang="es-ES"/>
        </a:p>
      </dgm:t>
    </dgm:pt>
    <dgm:pt modelId="{806E4DC5-F9B4-4698-A414-D3CE3D4447AA}" type="pres">
      <dgm:prSet presAssocID="{1B052429-7CAF-450A-8409-78242A448166}" presName="invisiNode" presStyleLbl="node1" presStyleIdx="0" presStyleCnt="3"/>
      <dgm:spPr/>
    </dgm:pt>
    <dgm:pt modelId="{9FC554D9-233A-41BF-90A5-8D36A06D0556}" type="pres">
      <dgm:prSet presAssocID="{1B052429-7CAF-450A-8409-78242A448166}" presName="imagNode" presStyleLbl="fgImgPlace1" presStyleIdx="0" presStyleCnt="3"/>
      <dgm:spPr>
        <a:blipFill rotWithShape="1">
          <a:blip xmlns:r="http://schemas.openxmlformats.org/officeDocument/2006/relationships" r:embed="rId1"/>
          <a:stretch>
            <a:fillRect/>
          </a:stretch>
        </a:blipFill>
      </dgm:spPr>
    </dgm:pt>
    <dgm:pt modelId="{5E736E24-3FBF-46B0-A3CB-B6BB1994D03F}" type="pres">
      <dgm:prSet presAssocID="{DEFF0CAE-3102-4E8B-9DD0-B16A0B063D1F}" presName="sibTrans" presStyleLbl="sibTrans2D1" presStyleIdx="0" presStyleCnt="0"/>
      <dgm:spPr/>
      <dgm:t>
        <a:bodyPr/>
        <a:lstStyle/>
        <a:p>
          <a:endParaRPr lang="es-ES"/>
        </a:p>
      </dgm:t>
    </dgm:pt>
    <dgm:pt modelId="{913A85AB-930A-4FD1-8D16-0DB357497417}" type="pres">
      <dgm:prSet presAssocID="{126A7223-2420-40DF-AF99-D76E2C02EB72}" presName="compNode" presStyleCnt="0"/>
      <dgm:spPr/>
    </dgm:pt>
    <dgm:pt modelId="{1D2EA24F-A443-4B67-AC99-D8F4A5DDD0FD}" type="pres">
      <dgm:prSet presAssocID="{126A7223-2420-40DF-AF99-D76E2C02EB72}" presName="bkgdShape" presStyleLbl="node1" presStyleIdx="1" presStyleCnt="3"/>
      <dgm:spPr/>
      <dgm:t>
        <a:bodyPr/>
        <a:lstStyle/>
        <a:p>
          <a:endParaRPr lang="es-ES"/>
        </a:p>
      </dgm:t>
    </dgm:pt>
    <dgm:pt modelId="{DF77373B-7570-43A7-9CC5-225537416DC6}" type="pres">
      <dgm:prSet presAssocID="{126A7223-2420-40DF-AF99-D76E2C02EB72}" presName="nodeTx" presStyleLbl="node1" presStyleIdx="1" presStyleCnt="3">
        <dgm:presLayoutVars>
          <dgm:bulletEnabled val="1"/>
        </dgm:presLayoutVars>
      </dgm:prSet>
      <dgm:spPr/>
      <dgm:t>
        <a:bodyPr/>
        <a:lstStyle/>
        <a:p>
          <a:endParaRPr lang="es-ES"/>
        </a:p>
      </dgm:t>
    </dgm:pt>
    <dgm:pt modelId="{E5431175-775A-493B-B41D-681CD03BE2B8}" type="pres">
      <dgm:prSet presAssocID="{126A7223-2420-40DF-AF99-D76E2C02EB72}" presName="invisiNode" presStyleLbl="node1" presStyleIdx="1" presStyleCnt="3"/>
      <dgm:spPr/>
    </dgm:pt>
    <dgm:pt modelId="{7D7917DC-600B-4097-AB56-B72E1AA2418B}" type="pres">
      <dgm:prSet presAssocID="{126A7223-2420-40DF-AF99-D76E2C02EB72}" presName="imagNode" presStyleLbl="fgImgPlace1" presStyleIdx="1" presStyleCnt="3"/>
      <dgm:spPr>
        <a:blipFill rotWithShape="1">
          <a:blip xmlns:r="http://schemas.openxmlformats.org/officeDocument/2006/relationships" r:embed="rId2"/>
          <a:stretch>
            <a:fillRect/>
          </a:stretch>
        </a:blipFill>
      </dgm:spPr>
    </dgm:pt>
    <dgm:pt modelId="{147CDE3D-14B3-4DFD-A479-1D179D74CEB9}" type="pres">
      <dgm:prSet presAssocID="{79B4CDB3-9354-4FFD-B294-5BE2061349BE}" presName="sibTrans" presStyleLbl="sibTrans2D1" presStyleIdx="0" presStyleCnt="0"/>
      <dgm:spPr/>
      <dgm:t>
        <a:bodyPr/>
        <a:lstStyle/>
        <a:p>
          <a:endParaRPr lang="es-ES"/>
        </a:p>
      </dgm:t>
    </dgm:pt>
    <dgm:pt modelId="{9363E39C-16E5-424C-B5D1-C6ECB0EF3E18}" type="pres">
      <dgm:prSet presAssocID="{DC1E6A6A-344B-477D-8864-A08996534A63}" presName="compNode" presStyleCnt="0"/>
      <dgm:spPr/>
    </dgm:pt>
    <dgm:pt modelId="{601A503F-19A8-4FF2-915D-E5785CAB5005}" type="pres">
      <dgm:prSet presAssocID="{DC1E6A6A-344B-477D-8864-A08996534A63}" presName="bkgdShape" presStyleLbl="node1" presStyleIdx="2" presStyleCnt="3"/>
      <dgm:spPr/>
      <dgm:t>
        <a:bodyPr/>
        <a:lstStyle/>
        <a:p>
          <a:endParaRPr lang="es-ES"/>
        </a:p>
      </dgm:t>
    </dgm:pt>
    <dgm:pt modelId="{005881E5-B013-4B64-94C7-723693B7EAC4}" type="pres">
      <dgm:prSet presAssocID="{DC1E6A6A-344B-477D-8864-A08996534A63}" presName="nodeTx" presStyleLbl="node1" presStyleIdx="2" presStyleCnt="3">
        <dgm:presLayoutVars>
          <dgm:bulletEnabled val="1"/>
        </dgm:presLayoutVars>
      </dgm:prSet>
      <dgm:spPr/>
      <dgm:t>
        <a:bodyPr/>
        <a:lstStyle/>
        <a:p>
          <a:endParaRPr lang="es-ES"/>
        </a:p>
      </dgm:t>
    </dgm:pt>
    <dgm:pt modelId="{04464373-FD22-4D9D-9D01-8D333E003CB5}" type="pres">
      <dgm:prSet presAssocID="{DC1E6A6A-344B-477D-8864-A08996534A63}" presName="invisiNode" presStyleLbl="node1" presStyleIdx="2" presStyleCnt="3"/>
      <dgm:spPr/>
    </dgm:pt>
    <dgm:pt modelId="{0195B38B-A0E9-450C-8DF7-38A36A975C81}" type="pres">
      <dgm:prSet presAssocID="{DC1E6A6A-344B-477D-8864-A08996534A63}" presName="imagNode" presStyleLbl="fgImgPlace1" presStyleIdx="2" presStyleCnt="3"/>
      <dgm:spPr>
        <a:blipFill rotWithShape="1">
          <a:blip xmlns:r="http://schemas.openxmlformats.org/officeDocument/2006/relationships" r:embed="rId3"/>
          <a:stretch>
            <a:fillRect/>
          </a:stretch>
        </a:blipFill>
      </dgm:spPr>
    </dgm:pt>
  </dgm:ptLst>
  <dgm:cxnLst>
    <dgm:cxn modelId="{B655CD49-E4C5-4059-867B-117D0C0E33B1}" srcId="{846F7769-1EDA-4418-97E6-49503DC3B5C8}" destId="{1B052429-7CAF-450A-8409-78242A448166}" srcOrd="0" destOrd="0" parTransId="{BF9B3EE0-D493-4FBA-B024-E585B5A0BCBF}" sibTransId="{DEFF0CAE-3102-4E8B-9DD0-B16A0B063D1F}"/>
    <dgm:cxn modelId="{EE863E5F-A0C3-4816-BD6D-06974B8FDBDB}" type="presOf" srcId="{DC1E6A6A-344B-477D-8864-A08996534A63}" destId="{005881E5-B013-4B64-94C7-723693B7EAC4}" srcOrd="1" destOrd="0" presId="urn:microsoft.com/office/officeart/2005/8/layout/hList7#2"/>
    <dgm:cxn modelId="{261A67F3-FD2E-403F-A951-465C80C7616B}" type="presOf" srcId="{DC1E6A6A-344B-477D-8864-A08996534A63}" destId="{601A503F-19A8-4FF2-915D-E5785CAB5005}" srcOrd="0" destOrd="0" presId="urn:microsoft.com/office/officeart/2005/8/layout/hList7#2"/>
    <dgm:cxn modelId="{C2483089-C5B4-47EB-A2EE-E6954F24894E}" srcId="{846F7769-1EDA-4418-97E6-49503DC3B5C8}" destId="{126A7223-2420-40DF-AF99-D76E2C02EB72}" srcOrd="1" destOrd="0" parTransId="{0073E140-6548-4B4B-AAE7-D2D249670C90}" sibTransId="{79B4CDB3-9354-4FFD-B294-5BE2061349BE}"/>
    <dgm:cxn modelId="{72454EBB-F4D2-45A3-BA2A-4108DB61D855}" type="presOf" srcId="{79B4CDB3-9354-4FFD-B294-5BE2061349BE}" destId="{147CDE3D-14B3-4DFD-A479-1D179D74CEB9}" srcOrd="0" destOrd="0" presId="urn:microsoft.com/office/officeart/2005/8/layout/hList7#2"/>
    <dgm:cxn modelId="{B1C11302-7771-469C-90B2-E762D2FE8FFB}" type="presOf" srcId="{DEFF0CAE-3102-4E8B-9DD0-B16A0B063D1F}" destId="{5E736E24-3FBF-46B0-A3CB-B6BB1994D03F}" srcOrd="0" destOrd="0" presId="urn:microsoft.com/office/officeart/2005/8/layout/hList7#2"/>
    <dgm:cxn modelId="{FAC234A7-BA1C-4F0F-9353-08516CF9ECCF}" type="presOf" srcId="{126A7223-2420-40DF-AF99-D76E2C02EB72}" destId="{DF77373B-7570-43A7-9CC5-225537416DC6}" srcOrd="1" destOrd="0" presId="urn:microsoft.com/office/officeart/2005/8/layout/hList7#2"/>
    <dgm:cxn modelId="{96B9C026-E21B-4CFB-8E41-3C9EE8E0A563}" srcId="{846F7769-1EDA-4418-97E6-49503DC3B5C8}" destId="{DC1E6A6A-344B-477D-8864-A08996534A63}" srcOrd="2" destOrd="0" parTransId="{91FC8AB7-413F-4C81-A3C3-CF89C85A284E}" sibTransId="{3A0DFE97-DCAC-4980-BCE2-2FC89B68FB7E}"/>
    <dgm:cxn modelId="{6F7803C5-0654-4121-933A-A309C152E88C}" type="presOf" srcId="{846F7769-1EDA-4418-97E6-49503DC3B5C8}" destId="{DC5476AB-6628-4F54-959B-A37C6B0021BA}" srcOrd="0" destOrd="0" presId="urn:microsoft.com/office/officeart/2005/8/layout/hList7#2"/>
    <dgm:cxn modelId="{27919911-9346-4173-A98A-99CEF7455020}" type="presOf" srcId="{126A7223-2420-40DF-AF99-D76E2C02EB72}" destId="{1D2EA24F-A443-4B67-AC99-D8F4A5DDD0FD}" srcOrd="0" destOrd="0" presId="urn:microsoft.com/office/officeart/2005/8/layout/hList7#2"/>
    <dgm:cxn modelId="{E4122EC4-323A-415C-A26B-DF3680467E6D}" type="presOf" srcId="{1B052429-7CAF-450A-8409-78242A448166}" destId="{530CBBA0-29B9-438D-93C1-4043C0480FCC}" srcOrd="0" destOrd="0" presId="urn:microsoft.com/office/officeart/2005/8/layout/hList7#2"/>
    <dgm:cxn modelId="{4EB238EA-02EE-4BAA-869C-9247CE688DE2}" type="presOf" srcId="{1B052429-7CAF-450A-8409-78242A448166}" destId="{A3E1AB6B-F8D0-451C-B97D-0E8F471708D7}" srcOrd="1" destOrd="0" presId="urn:microsoft.com/office/officeart/2005/8/layout/hList7#2"/>
    <dgm:cxn modelId="{B3BCD0DC-FB24-4640-965B-EED53D782CD2}" type="presParOf" srcId="{DC5476AB-6628-4F54-959B-A37C6B0021BA}" destId="{26403CAD-4C1B-47EC-BF66-CA9815587715}" srcOrd="0" destOrd="0" presId="urn:microsoft.com/office/officeart/2005/8/layout/hList7#2"/>
    <dgm:cxn modelId="{BEDF3BA9-6CD2-4B44-9119-3A02A6068196}" type="presParOf" srcId="{DC5476AB-6628-4F54-959B-A37C6B0021BA}" destId="{A82874BC-8DBA-4B76-BE80-FF716C0E9EB3}" srcOrd="1" destOrd="0" presId="urn:microsoft.com/office/officeart/2005/8/layout/hList7#2"/>
    <dgm:cxn modelId="{B5AE7B91-68F0-470E-8535-8DB6D7DF61D9}" type="presParOf" srcId="{A82874BC-8DBA-4B76-BE80-FF716C0E9EB3}" destId="{9F110B41-5E87-4A08-8F3D-5DECB5479CF3}" srcOrd="0" destOrd="0" presId="urn:microsoft.com/office/officeart/2005/8/layout/hList7#2"/>
    <dgm:cxn modelId="{098F5DBA-C54E-4D4C-A3EB-352EE9B6D620}" type="presParOf" srcId="{9F110B41-5E87-4A08-8F3D-5DECB5479CF3}" destId="{530CBBA0-29B9-438D-93C1-4043C0480FCC}" srcOrd="0" destOrd="0" presId="urn:microsoft.com/office/officeart/2005/8/layout/hList7#2"/>
    <dgm:cxn modelId="{CDB61DB9-EFBC-40A4-AB3C-2B7E7F98E959}" type="presParOf" srcId="{9F110B41-5E87-4A08-8F3D-5DECB5479CF3}" destId="{A3E1AB6B-F8D0-451C-B97D-0E8F471708D7}" srcOrd="1" destOrd="0" presId="urn:microsoft.com/office/officeart/2005/8/layout/hList7#2"/>
    <dgm:cxn modelId="{FE08747C-C7E5-4E88-B3A8-34CB713A9FF9}" type="presParOf" srcId="{9F110B41-5E87-4A08-8F3D-5DECB5479CF3}" destId="{806E4DC5-F9B4-4698-A414-D3CE3D4447AA}" srcOrd="2" destOrd="0" presId="urn:microsoft.com/office/officeart/2005/8/layout/hList7#2"/>
    <dgm:cxn modelId="{912D29EB-F752-4DD0-877C-206A8137D1F9}" type="presParOf" srcId="{9F110B41-5E87-4A08-8F3D-5DECB5479CF3}" destId="{9FC554D9-233A-41BF-90A5-8D36A06D0556}" srcOrd="3" destOrd="0" presId="urn:microsoft.com/office/officeart/2005/8/layout/hList7#2"/>
    <dgm:cxn modelId="{61D92502-8DF3-40FE-B1EE-17761EBE9539}" type="presParOf" srcId="{A82874BC-8DBA-4B76-BE80-FF716C0E9EB3}" destId="{5E736E24-3FBF-46B0-A3CB-B6BB1994D03F}" srcOrd="1" destOrd="0" presId="urn:microsoft.com/office/officeart/2005/8/layout/hList7#2"/>
    <dgm:cxn modelId="{CF04A329-97C9-49B3-9021-C2D3C2BDFF17}" type="presParOf" srcId="{A82874BC-8DBA-4B76-BE80-FF716C0E9EB3}" destId="{913A85AB-930A-4FD1-8D16-0DB357497417}" srcOrd="2" destOrd="0" presId="urn:microsoft.com/office/officeart/2005/8/layout/hList7#2"/>
    <dgm:cxn modelId="{BF6862D5-EFAB-40CB-BA05-2C8A85C45E01}" type="presParOf" srcId="{913A85AB-930A-4FD1-8D16-0DB357497417}" destId="{1D2EA24F-A443-4B67-AC99-D8F4A5DDD0FD}" srcOrd="0" destOrd="0" presId="urn:microsoft.com/office/officeart/2005/8/layout/hList7#2"/>
    <dgm:cxn modelId="{A2D0C430-9FFC-4ED9-B094-CFB0933C962E}" type="presParOf" srcId="{913A85AB-930A-4FD1-8D16-0DB357497417}" destId="{DF77373B-7570-43A7-9CC5-225537416DC6}" srcOrd="1" destOrd="0" presId="urn:microsoft.com/office/officeart/2005/8/layout/hList7#2"/>
    <dgm:cxn modelId="{51965A26-1ED7-44C0-A334-39DE2328C541}" type="presParOf" srcId="{913A85AB-930A-4FD1-8D16-0DB357497417}" destId="{E5431175-775A-493B-B41D-681CD03BE2B8}" srcOrd="2" destOrd="0" presId="urn:microsoft.com/office/officeart/2005/8/layout/hList7#2"/>
    <dgm:cxn modelId="{17A7F471-7A53-4005-A126-48D0B1F4C804}" type="presParOf" srcId="{913A85AB-930A-4FD1-8D16-0DB357497417}" destId="{7D7917DC-600B-4097-AB56-B72E1AA2418B}" srcOrd="3" destOrd="0" presId="urn:microsoft.com/office/officeart/2005/8/layout/hList7#2"/>
    <dgm:cxn modelId="{230832C2-FCFB-4A20-8E4B-E59009201330}" type="presParOf" srcId="{A82874BC-8DBA-4B76-BE80-FF716C0E9EB3}" destId="{147CDE3D-14B3-4DFD-A479-1D179D74CEB9}" srcOrd="3" destOrd="0" presId="urn:microsoft.com/office/officeart/2005/8/layout/hList7#2"/>
    <dgm:cxn modelId="{F460878A-65E5-4455-B4CB-BCC36486154B}" type="presParOf" srcId="{A82874BC-8DBA-4B76-BE80-FF716C0E9EB3}" destId="{9363E39C-16E5-424C-B5D1-C6ECB0EF3E18}" srcOrd="4" destOrd="0" presId="urn:microsoft.com/office/officeart/2005/8/layout/hList7#2"/>
    <dgm:cxn modelId="{5A9BCB59-1753-48F1-8280-AF9D4E6D75DD}" type="presParOf" srcId="{9363E39C-16E5-424C-B5D1-C6ECB0EF3E18}" destId="{601A503F-19A8-4FF2-915D-E5785CAB5005}" srcOrd="0" destOrd="0" presId="urn:microsoft.com/office/officeart/2005/8/layout/hList7#2"/>
    <dgm:cxn modelId="{6B4E6702-8A39-4023-A758-128B373AF844}" type="presParOf" srcId="{9363E39C-16E5-424C-B5D1-C6ECB0EF3E18}" destId="{005881E5-B013-4B64-94C7-723693B7EAC4}" srcOrd="1" destOrd="0" presId="urn:microsoft.com/office/officeart/2005/8/layout/hList7#2"/>
    <dgm:cxn modelId="{479EC033-D56F-4314-9734-B077236E0081}" type="presParOf" srcId="{9363E39C-16E5-424C-B5D1-C6ECB0EF3E18}" destId="{04464373-FD22-4D9D-9D01-8D333E003CB5}" srcOrd="2" destOrd="0" presId="urn:microsoft.com/office/officeart/2005/8/layout/hList7#2"/>
    <dgm:cxn modelId="{AF1A7EAE-A518-4F4F-9622-3AB13FF66973}" type="presParOf" srcId="{9363E39C-16E5-424C-B5D1-C6ECB0EF3E18}" destId="{0195B38B-A0E9-450C-8DF7-38A36A975C81}"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03CB9-29C4-4470-9477-755CA8DDE0C2}">
      <dsp:nvSpPr>
        <dsp:cNvPr id="0" name=""/>
        <dsp:cNvSpPr/>
      </dsp:nvSpPr>
      <dsp:spPr>
        <a:xfrm>
          <a:off x="251819" y="1754694"/>
          <a:ext cx="2033147" cy="10165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IMPRESO</a:t>
          </a:r>
          <a:endParaRPr lang="es-ES" sz="2200" kern="1200" dirty="0"/>
        </a:p>
      </dsp:txBody>
      <dsp:txXfrm>
        <a:off x="281593" y="1784468"/>
        <a:ext cx="1973599" cy="957025"/>
      </dsp:txXfrm>
    </dsp:sp>
    <dsp:sp modelId="{67CFFD85-A33E-47F6-B980-DA5374737903}">
      <dsp:nvSpPr>
        <dsp:cNvPr id="0" name=""/>
        <dsp:cNvSpPr/>
      </dsp:nvSpPr>
      <dsp:spPr>
        <a:xfrm rot="18289469">
          <a:off x="1979541" y="1658236"/>
          <a:ext cx="1424110" cy="40429"/>
        </a:xfrm>
        <a:custGeom>
          <a:avLst/>
          <a:gdLst/>
          <a:ahLst/>
          <a:cxnLst/>
          <a:rect l="0" t="0" r="0" b="0"/>
          <a:pathLst>
            <a:path>
              <a:moveTo>
                <a:pt x="0" y="20214"/>
              </a:moveTo>
              <a:lnTo>
                <a:pt x="1424110"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5994" y="1642848"/>
        <a:ext cx="71205" cy="71205"/>
      </dsp:txXfrm>
    </dsp:sp>
    <dsp:sp modelId="{FD78D185-2E76-4CC1-A65F-A821E0AB208E}">
      <dsp:nvSpPr>
        <dsp:cNvPr id="0" name=""/>
        <dsp:cNvSpPr/>
      </dsp:nvSpPr>
      <dsp:spPr>
        <a:xfrm>
          <a:off x="3098226" y="585634"/>
          <a:ext cx="2033147" cy="10165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LEGIBILIDAD</a:t>
          </a:r>
          <a:endParaRPr lang="es-ES" sz="2200" kern="1200" dirty="0"/>
        </a:p>
      </dsp:txBody>
      <dsp:txXfrm>
        <a:off x="3128000" y="615408"/>
        <a:ext cx="1973599" cy="957025"/>
      </dsp:txXfrm>
    </dsp:sp>
    <dsp:sp modelId="{B51A4786-421E-4374-9E50-51DC0F0DD150}">
      <dsp:nvSpPr>
        <dsp:cNvPr id="0" name=""/>
        <dsp:cNvSpPr/>
      </dsp:nvSpPr>
      <dsp:spPr>
        <a:xfrm rot="19457599">
          <a:off x="5037237" y="781441"/>
          <a:ext cx="1001531" cy="40429"/>
        </a:xfrm>
        <a:custGeom>
          <a:avLst/>
          <a:gdLst/>
          <a:ahLst/>
          <a:cxnLst/>
          <a:rect l="0" t="0" r="0" b="0"/>
          <a:pathLst>
            <a:path>
              <a:moveTo>
                <a:pt x="0" y="20214"/>
              </a:moveTo>
              <a:lnTo>
                <a:pt x="1001531"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2964" y="776618"/>
        <a:ext cx="50076" cy="50076"/>
      </dsp:txXfrm>
    </dsp:sp>
    <dsp:sp modelId="{AAD44146-D41A-4336-B832-18B8B829862D}">
      <dsp:nvSpPr>
        <dsp:cNvPr id="0" name=""/>
        <dsp:cNvSpPr/>
      </dsp:nvSpPr>
      <dsp:spPr>
        <a:xfrm>
          <a:off x="5944632" y="1104"/>
          <a:ext cx="2033147" cy="10165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¿LECTOR?</a:t>
          </a:r>
          <a:endParaRPr lang="es-ES" sz="2200" kern="1200" dirty="0"/>
        </a:p>
      </dsp:txBody>
      <dsp:txXfrm>
        <a:off x="5974406" y="30878"/>
        <a:ext cx="1973599" cy="957025"/>
      </dsp:txXfrm>
    </dsp:sp>
    <dsp:sp modelId="{A9EC7244-B3A9-408B-8374-C068EC4C350B}">
      <dsp:nvSpPr>
        <dsp:cNvPr id="0" name=""/>
        <dsp:cNvSpPr/>
      </dsp:nvSpPr>
      <dsp:spPr>
        <a:xfrm rot="2142401">
          <a:off x="5037237" y="1365971"/>
          <a:ext cx="1001531" cy="40429"/>
        </a:xfrm>
        <a:custGeom>
          <a:avLst/>
          <a:gdLst/>
          <a:ahLst/>
          <a:cxnLst/>
          <a:rect l="0" t="0" r="0" b="0"/>
          <a:pathLst>
            <a:path>
              <a:moveTo>
                <a:pt x="0" y="20214"/>
              </a:moveTo>
              <a:lnTo>
                <a:pt x="1001531"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2964" y="1361148"/>
        <a:ext cx="50076" cy="50076"/>
      </dsp:txXfrm>
    </dsp:sp>
    <dsp:sp modelId="{3B078A96-63CB-49FC-909E-35EFAE1DFBD2}">
      <dsp:nvSpPr>
        <dsp:cNvPr id="0" name=""/>
        <dsp:cNvSpPr/>
      </dsp:nvSpPr>
      <dsp:spPr>
        <a:xfrm>
          <a:off x="5944632" y="1170164"/>
          <a:ext cx="2033147" cy="10165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EDITOR</a:t>
          </a:r>
          <a:endParaRPr lang="es-ES" sz="2200" kern="1200" dirty="0"/>
        </a:p>
      </dsp:txBody>
      <dsp:txXfrm>
        <a:off x="5974406" y="1199938"/>
        <a:ext cx="1973599" cy="957025"/>
      </dsp:txXfrm>
    </dsp:sp>
    <dsp:sp modelId="{2D881D57-679E-44AA-A734-667B5B7E8B94}">
      <dsp:nvSpPr>
        <dsp:cNvPr id="0" name=""/>
        <dsp:cNvSpPr/>
      </dsp:nvSpPr>
      <dsp:spPr>
        <a:xfrm rot="3310531">
          <a:off x="1979541" y="2827296"/>
          <a:ext cx="1424110" cy="40429"/>
        </a:xfrm>
        <a:custGeom>
          <a:avLst/>
          <a:gdLst/>
          <a:ahLst/>
          <a:cxnLst/>
          <a:rect l="0" t="0" r="0" b="0"/>
          <a:pathLst>
            <a:path>
              <a:moveTo>
                <a:pt x="0" y="20214"/>
              </a:moveTo>
              <a:lnTo>
                <a:pt x="1424110"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5994" y="2811908"/>
        <a:ext cx="71205" cy="71205"/>
      </dsp:txXfrm>
    </dsp:sp>
    <dsp:sp modelId="{0DCC7C06-9C3F-4A24-AE72-4C0C172DEFC8}">
      <dsp:nvSpPr>
        <dsp:cNvPr id="0" name=""/>
        <dsp:cNvSpPr/>
      </dsp:nvSpPr>
      <dsp:spPr>
        <a:xfrm>
          <a:off x="3098226" y="2923754"/>
          <a:ext cx="2033147" cy="10165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LECTURABILIDAD</a:t>
          </a:r>
          <a:endParaRPr lang="es-ES" sz="2200" kern="1200" dirty="0"/>
        </a:p>
      </dsp:txBody>
      <dsp:txXfrm>
        <a:off x="3128000" y="2953528"/>
        <a:ext cx="1973599" cy="957025"/>
      </dsp:txXfrm>
    </dsp:sp>
    <dsp:sp modelId="{3815840A-9EFD-435E-BDF4-AC97EAA4D8A4}">
      <dsp:nvSpPr>
        <dsp:cNvPr id="0" name=""/>
        <dsp:cNvSpPr/>
      </dsp:nvSpPr>
      <dsp:spPr>
        <a:xfrm rot="19457599">
          <a:off x="5037237" y="3119561"/>
          <a:ext cx="1001531" cy="40429"/>
        </a:xfrm>
        <a:custGeom>
          <a:avLst/>
          <a:gdLst/>
          <a:ahLst/>
          <a:cxnLst/>
          <a:rect l="0" t="0" r="0" b="0"/>
          <a:pathLst>
            <a:path>
              <a:moveTo>
                <a:pt x="0" y="20214"/>
              </a:moveTo>
              <a:lnTo>
                <a:pt x="1001531"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2964" y="3114738"/>
        <a:ext cx="50076" cy="50076"/>
      </dsp:txXfrm>
    </dsp:sp>
    <dsp:sp modelId="{12913343-2886-4C1A-88DA-784AE003A729}">
      <dsp:nvSpPr>
        <dsp:cNvPr id="0" name=""/>
        <dsp:cNvSpPr/>
      </dsp:nvSpPr>
      <dsp:spPr>
        <a:xfrm>
          <a:off x="5944632" y="2339224"/>
          <a:ext cx="2033147" cy="10165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AUTOR</a:t>
          </a:r>
          <a:endParaRPr lang="es-ES" sz="2200" kern="1200" dirty="0"/>
        </a:p>
      </dsp:txBody>
      <dsp:txXfrm>
        <a:off x="5974406" y="2368998"/>
        <a:ext cx="1973599" cy="957025"/>
      </dsp:txXfrm>
    </dsp:sp>
    <dsp:sp modelId="{CEEDF708-C994-4359-B78C-92F8FBBFC5B2}">
      <dsp:nvSpPr>
        <dsp:cNvPr id="0" name=""/>
        <dsp:cNvSpPr/>
      </dsp:nvSpPr>
      <dsp:spPr>
        <a:xfrm rot="2142401">
          <a:off x="5037237" y="3704091"/>
          <a:ext cx="1001531" cy="40429"/>
        </a:xfrm>
        <a:custGeom>
          <a:avLst/>
          <a:gdLst/>
          <a:ahLst/>
          <a:cxnLst/>
          <a:rect l="0" t="0" r="0" b="0"/>
          <a:pathLst>
            <a:path>
              <a:moveTo>
                <a:pt x="0" y="20214"/>
              </a:moveTo>
              <a:lnTo>
                <a:pt x="1001531"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2964" y="3699267"/>
        <a:ext cx="50076" cy="50076"/>
      </dsp:txXfrm>
    </dsp:sp>
    <dsp:sp modelId="{4C1BED70-6995-4F44-BAFC-5F6536B93275}">
      <dsp:nvSpPr>
        <dsp:cNvPr id="0" name=""/>
        <dsp:cNvSpPr/>
      </dsp:nvSpPr>
      <dsp:spPr>
        <a:xfrm>
          <a:off x="5944632" y="3508284"/>
          <a:ext cx="2033147" cy="10165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¿LECTOR?</a:t>
          </a:r>
          <a:endParaRPr lang="es-ES" sz="2200" kern="1200" dirty="0"/>
        </a:p>
      </dsp:txBody>
      <dsp:txXfrm>
        <a:off x="5974406" y="3538058"/>
        <a:ext cx="1973599" cy="9570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B8CBF-150A-47BA-86DB-1D51F8BC2014}">
      <dsp:nvSpPr>
        <dsp:cNvPr id="0" name=""/>
        <dsp:cNvSpPr/>
      </dsp:nvSpPr>
      <dsp:spPr>
        <a:xfrm>
          <a:off x="461928" y="567559"/>
          <a:ext cx="1971959" cy="985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Impreso</a:t>
          </a:r>
          <a:endParaRPr lang="es-ES" sz="3000" kern="1200" dirty="0"/>
        </a:p>
      </dsp:txBody>
      <dsp:txXfrm>
        <a:off x="490806" y="596437"/>
        <a:ext cx="1914203" cy="928223"/>
      </dsp:txXfrm>
    </dsp:sp>
    <dsp:sp modelId="{19710533-367C-4A39-9FD5-8EEB7F99D7CC}">
      <dsp:nvSpPr>
        <dsp:cNvPr id="0" name=""/>
        <dsp:cNvSpPr/>
      </dsp:nvSpPr>
      <dsp:spPr>
        <a:xfrm rot="19457599">
          <a:off x="2342584" y="735244"/>
          <a:ext cx="971390" cy="83671"/>
        </a:xfrm>
        <a:custGeom>
          <a:avLst/>
          <a:gdLst/>
          <a:ahLst/>
          <a:cxnLst/>
          <a:rect l="0" t="0" r="0" b="0"/>
          <a:pathLst>
            <a:path>
              <a:moveTo>
                <a:pt x="0" y="41835"/>
              </a:moveTo>
              <a:lnTo>
                <a:pt x="971390"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03995" y="752795"/>
        <a:ext cx="48569" cy="48569"/>
      </dsp:txXfrm>
    </dsp:sp>
    <dsp:sp modelId="{793CC369-0A3A-45EA-9E83-8892F63E5855}">
      <dsp:nvSpPr>
        <dsp:cNvPr id="0" name=""/>
        <dsp:cNvSpPr/>
      </dsp:nvSpPr>
      <dsp:spPr>
        <a:xfrm>
          <a:off x="3222671" y="621"/>
          <a:ext cx="1971959" cy="985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Saber editorial</a:t>
          </a:r>
          <a:endParaRPr lang="es-ES" sz="3000" kern="1200" dirty="0"/>
        </a:p>
      </dsp:txBody>
      <dsp:txXfrm>
        <a:off x="3251549" y="29499"/>
        <a:ext cx="1914203" cy="928223"/>
      </dsp:txXfrm>
    </dsp:sp>
    <dsp:sp modelId="{743B08A6-2EC4-4275-A824-0D81DF3C4115}">
      <dsp:nvSpPr>
        <dsp:cNvPr id="0" name=""/>
        <dsp:cNvSpPr/>
      </dsp:nvSpPr>
      <dsp:spPr>
        <a:xfrm rot="2142401">
          <a:off x="2342584" y="1302182"/>
          <a:ext cx="971390" cy="83671"/>
        </a:xfrm>
        <a:custGeom>
          <a:avLst/>
          <a:gdLst/>
          <a:ahLst/>
          <a:cxnLst/>
          <a:rect l="0" t="0" r="0" b="0"/>
          <a:pathLst>
            <a:path>
              <a:moveTo>
                <a:pt x="0" y="41835"/>
              </a:moveTo>
              <a:lnTo>
                <a:pt x="971390"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03995" y="1319733"/>
        <a:ext cx="48569" cy="48569"/>
      </dsp:txXfrm>
    </dsp:sp>
    <dsp:sp modelId="{50EBD748-56E9-4C8D-8CA0-A4705F6CED3F}">
      <dsp:nvSpPr>
        <dsp:cNvPr id="0" name=""/>
        <dsp:cNvSpPr/>
      </dsp:nvSpPr>
      <dsp:spPr>
        <a:xfrm>
          <a:off x="3222671" y="1134497"/>
          <a:ext cx="1971959" cy="985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Saber documental</a:t>
          </a:r>
          <a:endParaRPr lang="es-ES" sz="3000" kern="1200" dirty="0"/>
        </a:p>
      </dsp:txBody>
      <dsp:txXfrm>
        <a:off x="3251549" y="1163375"/>
        <a:ext cx="1914203" cy="928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E3308-B312-41AC-80F6-125D4E3EB6A2}" type="datetimeFigureOut">
              <a:rPr lang="es-ES" smtClean="0"/>
              <a:pPr/>
              <a:t>05/06/2013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697A9-DDF7-4A75-9DAE-E9E430FE5F4E}" type="slidenum">
              <a:rPr lang="es-ES" smtClean="0"/>
              <a:pPr/>
              <a:t>‹Nº›</a:t>
            </a:fld>
            <a:endParaRPr lang="es-ES"/>
          </a:p>
        </p:txBody>
      </p:sp>
    </p:spTree>
    <p:extLst>
      <p:ext uri="{BB962C8B-B14F-4D97-AF65-F5344CB8AC3E}">
        <p14:creationId xmlns:p14="http://schemas.microsoft.com/office/powerpoint/2010/main" xmlns="" val="154392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A5697A9-DDF7-4A75-9DAE-E9E430FE5F4E}" type="slidenum">
              <a:rPr lang="es-ES" smtClean="0"/>
              <a:pPr/>
              <a:t>1</a:t>
            </a:fld>
            <a:endParaRPr lang="es-ES"/>
          </a:p>
        </p:txBody>
      </p:sp>
    </p:spTree>
    <p:extLst>
      <p:ext uri="{BB962C8B-B14F-4D97-AF65-F5344CB8AC3E}">
        <p14:creationId xmlns:p14="http://schemas.microsoft.com/office/powerpoint/2010/main" xmlns="" val="378891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a:t>
            </a:r>
            <a:r>
              <a:rPr lang="es-ES" baseline="0" dirty="0" smtClean="0"/>
              <a:t> primeras fuentes de información ya mostraban el “saber editorial y documental y gracias a los instrumentos auxiliares, como las tablas y los índices se facilitaba la localización de la información. </a:t>
            </a:r>
            <a:endParaRPr lang="es-ES" dirty="0"/>
          </a:p>
        </p:txBody>
      </p:sp>
      <p:sp>
        <p:nvSpPr>
          <p:cNvPr id="4" name="3 Marcador de número de diapositiva"/>
          <p:cNvSpPr>
            <a:spLocks noGrp="1"/>
          </p:cNvSpPr>
          <p:nvPr>
            <p:ph type="sldNum" sz="quarter" idx="10"/>
          </p:nvPr>
        </p:nvSpPr>
        <p:spPr/>
        <p:txBody>
          <a:bodyPr/>
          <a:lstStyle/>
          <a:p>
            <a:fld id="{45544704-2410-42C4-BFAC-93CFB7C72C1F}" type="slidenum">
              <a:rPr lang="es-ES" smtClean="0"/>
              <a:pPr/>
              <a:t>19</a:t>
            </a:fld>
            <a:endParaRPr lang="es-ES"/>
          </a:p>
        </p:txBody>
      </p:sp>
    </p:spTree>
    <p:extLst>
      <p:ext uri="{BB962C8B-B14F-4D97-AF65-F5344CB8AC3E}">
        <p14:creationId xmlns:p14="http://schemas.microsoft.com/office/powerpoint/2010/main" xmlns="" val="69956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20</a:t>
            </a:fld>
            <a:endParaRPr lang="es-ES"/>
          </a:p>
        </p:txBody>
      </p:sp>
    </p:spTree>
    <p:extLst>
      <p:ext uri="{BB962C8B-B14F-4D97-AF65-F5344CB8AC3E}">
        <p14:creationId xmlns:p14="http://schemas.microsoft.com/office/powerpoint/2010/main" xmlns="" val="28277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 primeras</a:t>
            </a:r>
            <a:r>
              <a:rPr lang="es-ES" baseline="0" dirty="0" smtClean="0"/>
              <a:t> fuentes informatizadas las convirtieron en más inmediatas, abiertas, transparentes y se iniciaban en la mayor colaboración. Gracias a estándares como OAI.MPH y  </a:t>
            </a:r>
            <a:r>
              <a:rPr lang="es-ES" baseline="0" dirty="0" err="1" smtClean="0"/>
              <a:t>Dublin</a:t>
            </a:r>
            <a:r>
              <a:rPr lang="es-ES" baseline="0" dirty="0" smtClean="0"/>
              <a:t> </a:t>
            </a:r>
            <a:r>
              <a:rPr lang="es-ES" baseline="0" dirty="0" err="1" smtClean="0"/>
              <a:t>Core</a:t>
            </a:r>
            <a:r>
              <a:rPr lang="es-ES" baseline="0" dirty="0" smtClean="0"/>
              <a:t> se ganó en interoperabilidad entre productores y </a:t>
            </a:r>
            <a:r>
              <a:rPr lang="es-ES" baseline="0" dirty="0" err="1" smtClean="0"/>
              <a:t>usarios</a:t>
            </a:r>
            <a:endParaRPr lang="es-ES" dirty="0"/>
          </a:p>
        </p:txBody>
      </p:sp>
      <p:sp>
        <p:nvSpPr>
          <p:cNvPr id="4" name="3 Marcador de número de diapositiva"/>
          <p:cNvSpPr>
            <a:spLocks noGrp="1"/>
          </p:cNvSpPr>
          <p:nvPr>
            <p:ph type="sldNum" sz="quarter" idx="10"/>
          </p:nvPr>
        </p:nvSpPr>
        <p:spPr/>
        <p:txBody>
          <a:bodyPr/>
          <a:lstStyle/>
          <a:p>
            <a:fld id="{45544704-2410-42C4-BFAC-93CFB7C72C1F}" type="slidenum">
              <a:rPr lang="es-ES" smtClean="0"/>
              <a:pPr/>
              <a:t>21</a:t>
            </a:fld>
            <a:endParaRPr lang="es-ES"/>
          </a:p>
        </p:txBody>
      </p:sp>
    </p:spTree>
    <p:extLst>
      <p:ext uri="{BB962C8B-B14F-4D97-AF65-F5344CB8AC3E}">
        <p14:creationId xmlns:p14="http://schemas.microsoft.com/office/powerpoint/2010/main" xmlns="" val="127382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gran salto con</a:t>
            </a:r>
            <a:r>
              <a:rPr lang="es-ES" baseline="0" dirty="0" smtClean="0"/>
              <a:t> las fuentes de información se produce con las fuentes 2.0. En ella los cambios en la estructura son más fuertes y el marco de la colaboración e intercambio.</a:t>
            </a:r>
          </a:p>
          <a:p>
            <a:r>
              <a:rPr lang="es-ES" sz="1200" kern="1200" dirty="0" smtClean="0">
                <a:solidFill>
                  <a:schemeClr val="tx1"/>
                </a:solidFill>
                <a:effectLst/>
                <a:latin typeface="+mn-lt"/>
                <a:ea typeface="+mn-ea"/>
                <a:cs typeface="+mn-cs"/>
              </a:rPr>
              <a:t>No sólo han cambiado la presentación, prestaciones y usos de las fuentes de carácter primario, como revistas, libros, tesis doctorales, contribuciones a congresos, directorios, enciclopedias, diccionarios, guías, etc., sino que se han transformado igualmente las herramientas encargadas de su control bibliográfico, almacenamiento y gestión, dando lugar a modelos regidos por el intercambio, la agregación, la colaboración y la difusión </a:t>
            </a:r>
            <a:r>
              <a:rPr lang="es-ES" sz="1200" kern="1200" baseline="0" dirty="0" smtClean="0">
                <a:solidFill>
                  <a:schemeClr val="tx1"/>
                </a:solidFill>
                <a:effectLst/>
                <a:latin typeface="+mn-lt"/>
                <a:ea typeface="+mn-ea"/>
                <a:cs typeface="+mn-cs"/>
              </a:rPr>
              <a:t>que convierte a las fuentes en </a:t>
            </a:r>
            <a:r>
              <a:rPr lang="es-ES" baseline="0" dirty="0" smtClean="0"/>
              <a:t>más interactivas, fáciles de usar y ricas en contextos</a:t>
            </a:r>
            <a:endParaRPr lang="es-ES" dirty="0"/>
          </a:p>
        </p:txBody>
      </p:sp>
      <p:sp>
        <p:nvSpPr>
          <p:cNvPr id="4" name="3 Marcador de número de diapositiva"/>
          <p:cNvSpPr>
            <a:spLocks noGrp="1"/>
          </p:cNvSpPr>
          <p:nvPr>
            <p:ph type="sldNum" sz="quarter" idx="10"/>
          </p:nvPr>
        </p:nvSpPr>
        <p:spPr/>
        <p:txBody>
          <a:bodyPr/>
          <a:lstStyle/>
          <a:p>
            <a:fld id="{45544704-2410-42C4-BFAC-93CFB7C72C1F}" type="slidenum">
              <a:rPr lang="es-ES" smtClean="0"/>
              <a:pPr/>
              <a:t>22</a:t>
            </a:fld>
            <a:endParaRPr lang="es-ES"/>
          </a:p>
        </p:txBody>
      </p:sp>
    </p:spTree>
    <p:extLst>
      <p:ext uri="{BB962C8B-B14F-4D97-AF65-F5344CB8AC3E}">
        <p14:creationId xmlns:p14="http://schemas.microsoft.com/office/powerpoint/2010/main" xmlns="" val="341080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23</a:t>
            </a:fld>
            <a:endParaRPr lang="es-ES"/>
          </a:p>
        </p:txBody>
      </p:sp>
    </p:spTree>
    <p:extLst>
      <p:ext uri="{BB962C8B-B14F-4D97-AF65-F5344CB8AC3E}">
        <p14:creationId xmlns:p14="http://schemas.microsoft.com/office/powerpoint/2010/main" xmlns="" val="250884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3985E50-0F97-40D5-A315-A975976C2358}" type="slidenum">
              <a:rPr lang="es-ES" smtClean="0"/>
              <a:pPr/>
              <a:t>24</a:t>
            </a:fld>
            <a:endParaRPr lang="es-ES"/>
          </a:p>
        </p:txBody>
      </p:sp>
    </p:spTree>
    <p:extLst>
      <p:ext uri="{BB962C8B-B14F-4D97-AF65-F5344CB8AC3E}">
        <p14:creationId xmlns:p14="http://schemas.microsoft.com/office/powerpoint/2010/main" xmlns="" val="361824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3985E50-0F97-40D5-A315-A975976C2358}" type="slidenum">
              <a:rPr lang="es-ES" smtClean="0"/>
              <a:pPr/>
              <a:t>25</a:t>
            </a:fld>
            <a:endParaRPr lang="es-ES"/>
          </a:p>
        </p:txBody>
      </p:sp>
    </p:spTree>
    <p:extLst>
      <p:ext uri="{BB962C8B-B14F-4D97-AF65-F5344CB8AC3E}">
        <p14:creationId xmlns:p14="http://schemas.microsoft.com/office/powerpoint/2010/main" xmlns="" val="24029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a:xfrm>
            <a:off x="1143000" y="685800"/>
            <a:ext cx="4572000" cy="3429000"/>
          </a:xfrm>
          <a:ln/>
        </p:spPr>
      </p:sp>
      <p:sp>
        <p:nvSpPr>
          <p:cNvPr id="231427" name="2 Marcador de notas"/>
          <p:cNvSpPr>
            <a:spLocks noGrp="1"/>
          </p:cNvSpPr>
          <p:nvPr>
            <p:ph type="body" idx="1"/>
          </p:nvPr>
        </p:nvSpPr>
        <p:spPr>
          <a:noFill/>
        </p:spPr>
        <p:txBody>
          <a:bodyPr/>
          <a:lstStyle/>
          <a:p>
            <a:endParaRPr lang="es-ES" smtClean="0">
              <a:latin typeface="Arial" pitchFamily="34" charset="0"/>
            </a:endParaRPr>
          </a:p>
        </p:txBody>
      </p:sp>
      <p:sp>
        <p:nvSpPr>
          <p:cNvPr id="231428"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5BAB43AE-FDD9-4EEF-9AA7-8B8F1120FFB6}" type="slidenum">
              <a:rPr lang="es-ES" smtClean="0"/>
              <a:pPr eaLnBrk="1" hangingPunct="1"/>
              <a:t>26</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27</a:t>
            </a:fld>
            <a:endParaRPr lang="es-ES"/>
          </a:p>
        </p:txBody>
      </p:sp>
    </p:spTree>
    <p:extLst>
      <p:ext uri="{BB962C8B-B14F-4D97-AF65-F5344CB8AC3E}">
        <p14:creationId xmlns:p14="http://schemas.microsoft.com/office/powerpoint/2010/main" xmlns="" val="59776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a:xfrm>
            <a:off x="1143000" y="685800"/>
            <a:ext cx="4572000" cy="3429000"/>
          </a:xfrm>
          <a:ln/>
        </p:spPr>
      </p:sp>
      <p:sp>
        <p:nvSpPr>
          <p:cNvPr id="232451" name="2 Marcador de notas"/>
          <p:cNvSpPr>
            <a:spLocks noGrp="1"/>
          </p:cNvSpPr>
          <p:nvPr>
            <p:ph type="body" idx="1"/>
          </p:nvPr>
        </p:nvSpPr>
        <p:spPr>
          <a:noFill/>
        </p:spPr>
        <p:txBody>
          <a:bodyPr/>
          <a:lstStyle/>
          <a:p>
            <a:endParaRPr lang="es-ES" smtClean="0">
              <a:latin typeface="Arial" pitchFamily="34" charset="0"/>
            </a:endParaRPr>
          </a:p>
        </p:txBody>
      </p:sp>
      <p:sp>
        <p:nvSpPr>
          <p:cNvPr id="232452"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2927C94E-965D-4D65-BEAD-0D40BADA445A}" type="slidenum">
              <a:rPr lang="es-ES" smtClean="0"/>
              <a:pPr eaLnBrk="1" hangingPunct="1"/>
              <a:t>29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2F2B2CB-084C-49C1-B5DB-8A8E45AE8879}" type="slidenum">
              <a:rPr lang="es-ES" smtClean="0"/>
              <a:pPr/>
              <a:t>9</a:t>
            </a:fld>
            <a:endParaRPr lang="es-ES"/>
          </a:p>
        </p:txBody>
      </p:sp>
    </p:spTree>
    <p:extLst>
      <p:ext uri="{BB962C8B-B14F-4D97-AF65-F5344CB8AC3E}">
        <p14:creationId xmlns:p14="http://schemas.microsoft.com/office/powerpoint/2010/main" xmlns="" val="3790299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3985E50-0F97-40D5-A315-A975976C2358}" type="slidenum">
              <a:rPr lang="es-ES" smtClean="0"/>
              <a:pPr/>
              <a:t>30</a:t>
            </a:fld>
            <a:endParaRPr lang="es-ES"/>
          </a:p>
        </p:txBody>
      </p:sp>
    </p:spTree>
    <p:extLst>
      <p:ext uri="{BB962C8B-B14F-4D97-AF65-F5344CB8AC3E}">
        <p14:creationId xmlns:p14="http://schemas.microsoft.com/office/powerpoint/2010/main" xmlns="" val="3182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31</a:t>
            </a:fld>
            <a:endParaRPr lang="es-ES"/>
          </a:p>
        </p:txBody>
      </p:sp>
    </p:spTree>
    <p:extLst>
      <p:ext uri="{BB962C8B-B14F-4D97-AF65-F5344CB8AC3E}">
        <p14:creationId xmlns:p14="http://schemas.microsoft.com/office/powerpoint/2010/main" xmlns="" val="1660931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32</a:t>
            </a:fld>
            <a:endParaRPr lang="es-ES"/>
          </a:p>
        </p:txBody>
      </p:sp>
    </p:spTree>
    <p:extLst>
      <p:ext uri="{BB962C8B-B14F-4D97-AF65-F5344CB8AC3E}">
        <p14:creationId xmlns:p14="http://schemas.microsoft.com/office/powerpoint/2010/main" xmlns="" val="176086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33</a:t>
            </a:fld>
            <a:endParaRPr lang="es-ES"/>
          </a:p>
        </p:txBody>
      </p:sp>
    </p:spTree>
    <p:extLst>
      <p:ext uri="{BB962C8B-B14F-4D97-AF65-F5344CB8AC3E}">
        <p14:creationId xmlns:p14="http://schemas.microsoft.com/office/powerpoint/2010/main" xmlns="" val="345392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34</a:t>
            </a:fld>
            <a:endParaRPr lang="es-ES"/>
          </a:p>
        </p:txBody>
      </p:sp>
    </p:spTree>
    <p:extLst>
      <p:ext uri="{BB962C8B-B14F-4D97-AF65-F5344CB8AC3E}">
        <p14:creationId xmlns:p14="http://schemas.microsoft.com/office/powerpoint/2010/main" xmlns="" val="357763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a:xfrm>
            <a:off x="958465" y="686474"/>
            <a:ext cx="4941072" cy="3428114"/>
          </a:xfrm>
          <a:ln/>
        </p:spPr>
      </p:sp>
      <p:sp>
        <p:nvSpPr>
          <p:cNvPr id="265219" name="2 Marcador de notas"/>
          <p:cNvSpPr>
            <a:spLocks noGrp="1"/>
          </p:cNvSpPr>
          <p:nvPr>
            <p:ph type="body" idx="1"/>
          </p:nvPr>
        </p:nvSpPr>
        <p:spPr>
          <a:noFill/>
        </p:spPr>
        <p:txBody>
          <a:bodyPr/>
          <a:lstStyle/>
          <a:p>
            <a:endParaRPr lang="es-ES" smtClean="0">
              <a:latin typeface="Arial" pitchFamily="34" charset="0"/>
            </a:endParaRPr>
          </a:p>
        </p:txBody>
      </p:sp>
      <p:sp>
        <p:nvSpPr>
          <p:cNvPr id="265220"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B314C6C9-01EF-45BC-9FB7-3A9C9001B1BE}" type="slidenum">
              <a:rPr lang="es-ES" smtClean="0"/>
              <a:pPr eaLnBrk="1" hangingPunct="1"/>
              <a:t>35</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1 Marcador de imagen de diapositiva"/>
          <p:cNvSpPr>
            <a:spLocks noGrp="1" noRot="1" noChangeAspect="1" noTextEdit="1"/>
          </p:cNvSpPr>
          <p:nvPr>
            <p:ph type="sldImg"/>
          </p:nvPr>
        </p:nvSpPr>
        <p:spPr>
          <a:xfrm>
            <a:off x="958465" y="686474"/>
            <a:ext cx="4941072" cy="3428114"/>
          </a:xfrm>
          <a:ln/>
        </p:spPr>
      </p:sp>
      <p:sp>
        <p:nvSpPr>
          <p:cNvPr id="266243" name="2 Marcador de notas"/>
          <p:cNvSpPr>
            <a:spLocks noGrp="1"/>
          </p:cNvSpPr>
          <p:nvPr>
            <p:ph type="body" idx="1"/>
          </p:nvPr>
        </p:nvSpPr>
        <p:spPr>
          <a:noFill/>
        </p:spPr>
        <p:txBody>
          <a:bodyPr/>
          <a:lstStyle/>
          <a:p>
            <a:endParaRPr lang="es-ES" smtClean="0">
              <a:latin typeface="Arial" pitchFamily="34" charset="0"/>
            </a:endParaRPr>
          </a:p>
        </p:txBody>
      </p:sp>
      <p:sp>
        <p:nvSpPr>
          <p:cNvPr id="266244"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365FEF69-7BAE-4E4A-AF6F-EB9731548CB7}" type="slidenum">
              <a:rPr lang="es-ES" smtClean="0"/>
              <a:pPr eaLnBrk="1" hangingPunct="1"/>
              <a:t>36</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a:xfrm>
            <a:off x="958465" y="686474"/>
            <a:ext cx="4941072" cy="3428114"/>
          </a:xfrm>
          <a:ln/>
        </p:spPr>
      </p:sp>
      <p:sp>
        <p:nvSpPr>
          <p:cNvPr id="267267" name="2 Marcador de notas"/>
          <p:cNvSpPr>
            <a:spLocks noGrp="1"/>
          </p:cNvSpPr>
          <p:nvPr>
            <p:ph type="body" idx="1"/>
          </p:nvPr>
        </p:nvSpPr>
        <p:spPr>
          <a:noFill/>
        </p:spPr>
        <p:txBody>
          <a:bodyPr/>
          <a:lstStyle/>
          <a:p>
            <a:endParaRPr lang="es-ES" smtClean="0">
              <a:latin typeface="Arial" pitchFamily="34" charset="0"/>
            </a:endParaRPr>
          </a:p>
        </p:txBody>
      </p:sp>
      <p:sp>
        <p:nvSpPr>
          <p:cNvPr id="267268"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4288730D-BD59-4BFA-850B-C299F894D135}" type="slidenum">
              <a:rPr lang="es-ES" smtClean="0"/>
              <a:pPr eaLnBrk="1" hangingPunct="1"/>
              <a:t>37</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46</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47</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4A27A5B-34C5-4450-B2E3-246796D049CC}" type="slidenum">
              <a:rPr lang="es-ES" smtClean="0"/>
              <a:pPr/>
              <a:t>10</a:t>
            </a:fld>
            <a:endParaRPr lang="es-ES"/>
          </a:p>
        </p:txBody>
      </p:sp>
    </p:spTree>
    <p:extLst>
      <p:ext uri="{BB962C8B-B14F-4D97-AF65-F5344CB8AC3E}">
        <p14:creationId xmlns:p14="http://schemas.microsoft.com/office/powerpoint/2010/main" xmlns="" val="38085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48</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49</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50</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51</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52</a:t>
            </a:fld>
            <a:endParaRPr lang="es-ES"/>
          </a:p>
        </p:txBody>
      </p:sp>
    </p:spTree>
    <p:extLst>
      <p:ext uri="{BB962C8B-B14F-4D97-AF65-F5344CB8AC3E}">
        <p14:creationId xmlns:p14="http://schemas.microsoft.com/office/powerpoint/2010/main" xmlns="" val="2415178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B4A35D4-073A-4E99-B770-64FFA56DCD94}" type="slidenum">
              <a:rPr lang="es-ES" smtClean="0"/>
              <a:pPr/>
              <a:t>53</a:t>
            </a:fld>
            <a:endParaRPr lang="es-ES"/>
          </a:p>
        </p:txBody>
      </p:sp>
    </p:spTree>
    <p:extLst>
      <p:ext uri="{BB962C8B-B14F-4D97-AF65-F5344CB8AC3E}">
        <p14:creationId xmlns:p14="http://schemas.microsoft.com/office/powerpoint/2010/main" xmlns="" val="118177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B4A35D4-073A-4E99-B770-64FFA56DCD94}" type="slidenum">
              <a:rPr lang="es-ES" smtClean="0"/>
              <a:pPr/>
              <a:t>54</a:t>
            </a:fld>
            <a:endParaRPr lang="es-ES"/>
          </a:p>
        </p:txBody>
      </p:sp>
    </p:spTree>
    <p:extLst>
      <p:ext uri="{BB962C8B-B14F-4D97-AF65-F5344CB8AC3E}">
        <p14:creationId xmlns:p14="http://schemas.microsoft.com/office/powerpoint/2010/main" xmlns="" val="312325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B531C01-EB05-46B9-83C6-D6C1C16A2099}" type="slidenum">
              <a:rPr lang="es-ES" smtClean="0"/>
              <a:pPr/>
              <a:t>55</a:t>
            </a:fld>
            <a:endParaRPr lang="es-ES"/>
          </a:p>
        </p:txBody>
      </p:sp>
    </p:spTree>
    <p:extLst>
      <p:ext uri="{BB962C8B-B14F-4D97-AF65-F5344CB8AC3E}">
        <p14:creationId xmlns:p14="http://schemas.microsoft.com/office/powerpoint/2010/main" xmlns="" val="3360467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B4A35D4-073A-4E99-B770-64FFA56DCD94}" type="slidenum">
              <a:rPr lang="es-ES" smtClean="0"/>
              <a:pPr/>
              <a:t>56</a:t>
            </a:fld>
            <a:endParaRPr lang="es-ES"/>
          </a:p>
        </p:txBody>
      </p:sp>
    </p:spTree>
    <p:extLst>
      <p:ext uri="{BB962C8B-B14F-4D97-AF65-F5344CB8AC3E}">
        <p14:creationId xmlns:p14="http://schemas.microsoft.com/office/powerpoint/2010/main" xmlns="" val="3034205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p:cNvSpPr>
            <a:spLocks noGrp="1" noRot="1" noChangeAspect="1" noTextEdit="1"/>
          </p:cNvSpPr>
          <p:nvPr>
            <p:ph type="sldImg"/>
          </p:nvPr>
        </p:nvSpPr>
        <p:spPr>
          <a:xfrm>
            <a:off x="1143000" y="685800"/>
            <a:ext cx="4572000" cy="3429000"/>
          </a:xfrm>
          <a:ln/>
        </p:spPr>
      </p:sp>
      <p:sp>
        <p:nvSpPr>
          <p:cNvPr id="198659" name="2 Marcador de notas"/>
          <p:cNvSpPr>
            <a:spLocks noGrp="1"/>
          </p:cNvSpPr>
          <p:nvPr>
            <p:ph type="body" idx="1"/>
          </p:nvPr>
        </p:nvSpPr>
        <p:spPr>
          <a:noFill/>
        </p:spPr>
        <p:txBody>
          <a:bodyPr/>
          <a:lstStyle/>
          <a:p>
            <a:endParaRPr lang="es-ES" smtClean="0">
              <a:latin typeface="Arial" pitchFamily="34" charset="0"/>
            </a:endParaRPr>
          </a:p>
        </p:txBody>
      </p:sp>
      <p:sp>
        <p:nvSpPr>
          <p:cNvPr id="198660"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A50A965B-8D8A-4AD7-97FF-143C4C96B9E3}" type="slidenum">
              <a:rPr lang="es-ES" smtClean="0"/>
              <a:pPr eaLnBrk="1" hangingPunct="1"/>
              <a:t>57</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3985E50-0F97-40D5-A315-A975976C2358}" type="slidenum">
              <a:rPr lang="es-ES" smtClean="0"/>
              <a:pPr/>
              <a:t>11</a:t>
            </a:fld>
            <a:endParaRPr lang="es-ES"/>
          </a:p>
        </p:txBody>
      </p:sp>
    </p:spTree>
    <p:extLst>
      <p:ext uri="{BB962C8B-B14F-4D97-AF65-F5344CB8AC3E}">
        <p14:creationId xmlns:p14="http://schemas.microsoft.com/office/powerpoint/2010/main" xmlns="" val="815975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58</a:t>
            </a:fld>
            <a:endParaRPr lang="es-ES"/>
          </a:p>
        </p:txBody>
      </p:sp>
    </p:spTree>
    <p:extLst>
      <p:ext uri="{BB962C8B-B14F-4D97-AF65-F5344CB8AC3E}">
        <p14:creationId xmlns:p14="http://schemas.microsoft.com/office/powerpoint/2010/main" xmlns="" val="168679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4A27A5B-34C5-4450-B2E3-246796D049CC}" type="slidenum">
              <a:rPr lang="es-ES" smtClean="0"/>
              <a:pPr/>
              <a:t>12</a:t>
            </a:fld>
            <a:endParaRPr lang="es-ES"/>
          </a:p>
        </p:txBody>
      </p:sp>
    </p:spTree>
    <p:extLst>
      <p:ext uri="{BB962C8B-B14F-4D97-AF65-F5344CB8AC3E}">
        <p14:creationId xmlns:p14="http://schemas.microsoft.com/office/powerpoint/2010/main" xmlns="" val="180113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a:xfrm>
            <a:off x="1143000" y="685800"/>
            <a:ext cx="4572000" cy="3429000"/>
          </a:xfrm>
          <a:ln/>
        </p:spPr>
      </p:sp>
      <p:sp>
        <p:nvSpPr>
          <p:cNvPr id="187395" name="2 Marcador de notas"/>
          <p:cNvSpPr>
            <a:spLocks noGrp="1"/>
          </p:cNvSpPr>
          <p:nvPr>
            <p:ph type="body" idx="1"/>
          </p:nvPr>
        </p:nvSpPr>
        <p:spPr>
          <a:noFill/>
        </p:spPr>
        <p:txBody>
          <a:bodyPr/>
          <a:lstStyle/>
          <a:p>
            <a:endParaRPr lang="es-ES" smtClean="0">
              <a:latin typeface="Arial" pitchFamily="34" charset="0"/>
            </a:endParaRPr>
          </a:p>
        </p:txBody>
      </p:sp>
      <p:sp>
        <p:nvSpPr>
          <p:cNvPr id="187396" name="3 Marcador de número de diapositiva"/>
          <p:cNvSpPr>
            <a:spLocks noGrp="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361EE36C-A8A7-47FC-B3AA-89AC377A04D7}" type="slidenum">
              <a:rPr lang="es-ES" smtClean="0"/>
              <a:pPr eaLnBrk="1" hangingPunct="1"/>
              <a:t>13</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88212BAE-96E8-4D32-8E6D-9FC90AE8A2EC}" type="slidenum">
              <a:rPr lang="de-DE" smtClean="0"/>
              <a:pPr>
                <a:defRPr/>
              </a:pPr>
              <a:t>15</a:t>
            </a:fld>
            <a:endParaRPr lang="de-DE"/>
          </a:p>
        </p:txBody>
      </p:sp>
    </p:spTree>
    <p:extLst>
      <p:ext uri="{BB962C8B-B14F-4D97-AF65-F5344CB8AC3E}">
        <p14:creationId xmlns:p14="http://schemas.microsoft.com/office/powerpoint/2010/main" xmlns="" val="242790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096ED0C-1F94-478F-A786-2E0EF8B646C2}" type="slidenum">
              <a:rPr lang="es-ES_tradnl" smtClean="0"/>
              <a:pPr>
                <a:defRPr/>
              </a:pPr>
              <a:t>16</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6C0E19-E0A9-477A-A253-30D62655DBFF}" type="slidenum">
              <a:rPr lang="es-ES" smtClean="0"/>
              <a:pPr/>
              <a:t>18</a:t>
            </a:fld>
            <a:endParaRPr lang="es-ES"/>
          </a:p>
        </p:txBody>
      </p:sp>
    </p:spTree>
    <p:extLst>
      <p:ext uri="{BB962C8B-B14F-4D97-AF65-F5344CB8AC3E}">
        <p14:creationId xmlns:p14="http://schemas.microsoft.com/office/powerpoint/2010/main" xmlns="" val="3237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65255FF-C1F9-439A-A151-4ACD6D11E887}" type="datetime1">
              <a:rPr lang="es-ES" smtClean="0"/>
              <a:t>05/06/2013</a:t>
            </a:fld>
            <a:endParaRPr lang="es-ES"/>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374551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BF5E33-D17B-4A40-90F8-2EC54FA4C240}" type="datetime1">
              <a:rPr lang="es-ES" smtClean="0"/>
              <a:t>05/06/2013</a:t>
            </a:fld>
            <a:endParaRPr lang="es-ES"/>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208832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456C65-AF91-4A23-9776-1FB9BCD19AFA}" type="datetime1">
              <a:rPr lang="es-ES" smtClean="0"/>
              <a:t>05/06/2013</a:t>
            </a:fld>
            <a:endParaRPr lang="es-ES"/>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12507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13" name="Rechteck 12"/>
          <p:cNvSpPr/>
          <p:nvPr/>
        </p:nvSpPr>
        <p:spPr bwMode="auto">
          <a:xfrm>
            <a:off x="8605839" y="6605588"/>
            <a:ext cx="250825" cy="252412"/>
          </a:xfrm>
          <a:prstGeom prst="rect">
            <a:avLst/>
          </a:prstGeom>
          <a:solidFill>
            <a:schemeClr val="accent2"/>
          </a:solidFill>
          <a:ln w="9525" cap="flat" cmpd="sng" algn="ctr">
            <a:noFill/>
            <a:prstDash val="solid"/>
            <a:round/>
            <a:headEnd type="none" w="med" len="med"/>
            <a:tailEnd type="none" w="med" len="med"/>
          </a:ln>
          <a:effectLst/>
        </p:spPr>
        <p:txBody>
          <a:bodyPr/>
          <a:lstStyle/>
          <a:p>
            <a:pPr eaLnBrk="0" hangingPunct="0">
              <a:defRPr/>
            </a:pPr>
            <a:endParaRPr lang="de-DE" dirty="0">
              <a:latin typeface="+mj-lt"/>
              <a:ea typeface="Tahoma" pitchFamily="34" charset="0"/>
              <a:cs typeface="Tahoma" pitchFamily="34" charset="0"/>
            </a:endParaRPr>
          </a:p>
        </p:txBody>
      </p:sp>
      <p:sp>
        <p:nvSpPr>
          <p:cNvPr id="2" name="Titel 1"/>
          <p:cNvSpPr>
            <a:spLocks noGrp="1"/>
          </p:cNvSpPr>
          <p:nvPr>
            <p:ph type="title"/>
          </p:nvPr>
        </p:nvSpPr>
        <p:spPr>
          <a:xfrm>
            <a:off x="366683" y="304778"/>
            <a:ext cx="7858180" cy="500066"/>
          </a:xfrm>
          <a:prstGeom prst="rect">
            <a:avLst/>
          </a:prstGeom>
        </p:spPr>
        <p:txBody>
          <a:bodyPr anchor="t">
            <a:normAutofit/>
          </a:bodyPr>
          <a:lstStyle>
            <a:lvl1pPr algn="l">
              <a:defRPr sz="2600">
                <a:latin typeface="+mj-lt"/>
                <a:ea typeface="Tahoma" pitchFamily="34" charset="0"/>
                <a:cs typeface="Tahoma" pitchFamily="34" charset="0"/>
              </a:defRPr>
            </a:lvl1pPr>
          </a:lstStyle>
          <a:p>
            <a:r>
              <a:rPr lang="de-DE" smtClean="0"/>
              <a:t>Titelmasterformat durch Klicken bearbeiten</a:t>
            </a:r>
            <a:endParaRPr lang="de-DE" dirty="0"/>
          </a:p>
        </p:txBody>
      </p:sp>
      <p:sp>
        <p:nvSpPr>
          <p:cNvPr id="12" name="Textplatzhalter 11"/>
          <p:cNvSpPr>
            <a:spLocks noGrp="1"/>
          </p:cNvSpPr>
          <p:nvPr>
            <p:ph type="body" sz="quarter" idx="13"/>
          </p:nvPr>
        </p:nvSpPr>
        <p:spPr>
          <a:xfrm>
            <a:off x="357188" y="1143000"/>
            <a:ext cx="8101012" cy="5214938"/>
          </a:xfrm>
          <a:prstGeom prst="rect">
            <a:avLst/>
          </a:prstGeom>
        </p:spPr>
        <p:txBody>
          <a:bodyPr/>
          <a:lstStyle>
            <a:lvl1pPr marL="252000" indent="-252000">
              <a:spcBef>
                <a:spcPts val="1800"/>
              </a:spcBef>
              <a:buClr>
                <a:schemeClr val="accent2"/>
              </a:buClr>
              <a:buSzPct val="90000"/>
              <a:buFont typeface="Wingdings" pitchFamily="2" charset="2"/>
              <a:buChar char="§"/>
              <a:defRPr sz="2400">
                <a:latin typeface="+mj-lt"/>
                <a:ea typeface="Tahoma" pitchFamily="34" charset="0"/>
                <a:cs typeface="Tahoma" pitchFamily="34" charset="0"/>
              </a:defRPr>
            </a:lvl1pPr>
            <a:lvl2pPr>
              <a:buClr>
                <a:schemeClr val="accent2"/>
              </a:buClr>
              <a:buSzPct val="90000"/>
              <a:buFont typeface="Wingdings" pitchFamily="2" charset="2"/>
              <a:buChar char="§"/>
              <a:defRPr sz="2000">
                <a:latin typeface="+mj-lt"/>
                <a:ea typeface="Tahoma" pitchFamily="34" charset="0"/>
                <a:cs typeface="Tahoma" pitchFamily="34" charset="0"/>
              </a:defRPr>
            </a:lvl2pPr>
            <a:lvl3pPr>
              <a:buClr>
                <a:schemeClr val="accent2"/>
              </a:buClr>
              <a:buSzPct val="90000"/>
              <a:buFont typeface="Wingdings" pitchFamily="2" charset="2"/>
              <a:buChar char="§"/>
              <a:defRPr sz="1600">
                <a:latin typeface="+mj-lt"/>
                <a:ea typeface="Tahoma" pitchFamily="34" charset="0"/>
                <a:cs typeface="Tahoma" pitchFamily="34" charset="0"/>
              </a:defRPr>
            </a:lvl3pPr>
          </a:lstStyle>
          <a:p>
            <a:pPr lvl="0"/>
            <a:r>
              <a:rPr lang="de-DE" smtClean="0"/>
              <a:t>Textmasterformate durch Klicken bearbeiten</a:t>
            </a:r>
          </a:p>
          <a:p>
            <a:pPr lvl="1"/>
            <a:r>
              <a:rPr lang="de-DE" smtClean="0"/>
              <a:t>Zweite Ebene</a:t>
            </a:r>
          </a:p>
          <a:p>
            <a:pPr lvl="2"/>
            <a:r>
              <a:rPr lang="de-DE" smtClean="0"/>
              <a:t>Dritte Ebene</a:t>
            </a:r>
          </a:p>
        </p:txBody>
      </p:sp>
      <p:sp>
        <p:nvSpPr>
          <p:cNvPr id="15" name="Foliennummernplatzhalter 5"/>
          <p:cNvSpPr>
            <a:spLocks noGrp="1"/>
          </p:cNvSpPr>
          <p:nvPr>
            <p:ph type="sldNum" sz="quarter" idx="14"/>
          </p:nvPr>
        </p:nvSpPr>
        <p:spPr>
          <a:xfrm>
            <a:off x="8470901" y="6610352"/>
            <a:ext cx="542925" cy="231775"/>
          </a:xfrm>
          <a:prstGeom prst="rect">
            <a:avLst/>
          </a:prstGeom>
        </p:spPr>
        <p:txBody>
          <a:bodyPr/>
          <a:lstStyle>
            <a:lvl1pPr algn="ctr">
              <a:defRPr sz="900">
                <a:solidFill>
                  <a:schemeClr val="bg1"/>
                </a:solidFill>
                <a:latin typeface="+mj-lt"/>
                <a:ea typeface="Tahoma" pitchFamily="34" charset="0"/>
                <a:cs typeface="Tahoma" pitchFamily="34" charset="0"/>
              </a:defRPr>
            </a:lvl1pPr>
          </a:lstStyle>
          <a:p>
            <a:pPr>
              <a:defRPr/>
            </a:pPr>
            <a:fld id="{E8F58009-6FE5-4107-B5B0-9F57DFB2782A}" type="slidenum">
              <a:rPr lang="de-DE"/>
              <a:pPr>
                <a:defRPr/>
              </a:pPr>
              <a:t>‹Nº›</a:t>
            </a:fld>
            <a:endParaRPr lang="de-DE" dirty="0"/>
          </a:p>
        </p:txBody>
      </p:sp>
    </p:spTree>
    <p:extLst>
      <p:ext uri="{BB962C8B-B14F-4D97-AF65-F5344CB8AC3E}">
        <p14:creationId xmlns:p14="http://schemas.microsoft.com/office/powerpoint/2010/main" xmlns="" val="2115541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D4000C9-CECF-45A6-90BD-174C59F78DE3}" type="datetime1">
              <a:rPr lang="es-ES" smtClean="0"/>
              <a:t>05/06/2013</a:t>
            </a:fld>
            <a:endParaRPr lang="es-ES"/>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237001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770778-FDBA-4D5A-967E-B917625C752E}" type="datetime1">
              <a:rPr lang="es-ES" smtClean="0"/>
              <a:t>05/06/2013</a:t>
            </a:fld>
            <a:endParaRPr lang="es-ES"/>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183523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996C502-5EAE-4F01-8F79-B25247A31DE1}" type="datetime1">
              <a:rPr lang="es-ES" smtClean="0"/>
              <a:t>05/06/2013</a:t>
            </a:fld>
            <a:endParaRPr lang="es-ES"/>
          </a:p>
        </p:txBody>
      </p:sp>
      <p:sp>
        <p:nvSpPr>
          <p:cNvPr id="6" name="5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7" name="6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181711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8C8787C-1248-4D24-827C-DDFA9A26067A}" type="datetime1">
              <a:rPr lang="es-ES" smtClean="0"/>
              <a:t>05/06/2013</a:t>
            </a:fld>
            <a:endParaRPr lang="es-ES"/>
          </a:p>
        </p:txBody>
      </p:sp>
      <p:sp>
        <p:nvSpPr>
          <p:cNvPr id="8" name="7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9" name="8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55867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DCEA3E0-FE0B-4447-A27A-9D381A920946}" type="datetime1">
              <a:rPr lang="es-ES" smtClean="0"/>
              <a:t>05/06/2013</a:t>
            </a:fld>
            <a:endParaRPr lang="es-ES"/>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5" name="4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47180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F17BD1-D0FB-4AF6-9FA6-07667A8DEA73}" type="datetime1">
              <a:rPr lang="es-ES" smtClean="0"/>
              <a:t>05/06/2013</a:t>
            </a:fld>
            <a:endParaRPr lang="es-ES"/>
          </a:p>
        </p:txBody>
      </p:sp>
      <p:sp>
        <p:nvSpPr>
          <p:cNvPr id="3" name="2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4" name="3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35068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7567DF-7BD1-4670-935D-B366D2B0046E}" type="datetime1">
              <a:rPr lang="es-ES" smtClean="0"/>
              <a:t>05/06/2013</a:t>
            </a:fld>
            <a:endParaRPr lang="es-ES"/>
          </a:p>
        </p:txBody>
      </p:sp>
      <p:sp>
        <p:nvSpPr>
          <p:cNvPr id="6" name="5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7" name="6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281015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EB86A9-E544-4710-881F-BEF1EBFC09BD}" type="datetime1">
              <a:rPr lang="es-ES" smtClean="0"/>
              <a:t>05/06/2013</a:t>
            </a:fld>
            <a:endParaRPr lang="es-ES"/>
          </a:p>
        </p:txBody>
      </p:sp>
      <p:sp>
        <p:nvSpPr>
          <p:cNvPr id="6" name="5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7" name="6 Marcador de número de diapositiva"/>
          <p:cNvSpPr>
            <a:spLocks noGrp="1"/>
          </p:cNvSpPr>
          <p:nvPr>
            <p:ph type="sldNum" sz="quarter" idx="12"/>
          </p:nvPr>
        </p:nvSpPr>
        <p:spPr/>
        <p:txBody>
          <a:body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260328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B7DA7-6021-490F-ACD1-EF6CC3E93316}" type="datetime1">
              <a:rPr lang="es-ES" smtClean="0"/>
              <a:t>05/06/2013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José Antonio Cordón-García . Universidad de Salamanca. Grupo E-Lectra</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064C5-A5E6-46FF-A612-D87EE1DE6B05}" type="slidenum">
              <a:rPr lang="es-ES" smtClean="0"/>
              <a:pPr/>
              <a:t>‹Nº›</a:t>
            </a:fld>
            <a:endParaRPr lang="es-ES"/>
          </a:p>
        </p:txBody>
      </p:sp>
    </p:spTree>
    <p:extLst>
      <p:ext uri="{BB962C8B-B14F-4D97-AF65-F5344CB8AC3E}">
        <p14:creationId xmlns:p14="http://schemas.microsoft.com/office/powerpoint/2010/main" xmlns="" val="371565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rVyBwz1-Ai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857496"/>
            <a:ext cx="7772400" cy="1470025"/>
          </a:xfrm>
        </p:spPr>
        <p:txBody>
          <a:bodyPr/>
          <a:lstStyle/>
          <a:p>
            <a:r>
              <a:rPr lang="es-ES" i="1" dirty="0" smtClean="0">
                <a:solidFill>
                  <a:srgbClr val="002060"/>
                </a:solidFill>
              </a:rPr>
              <a:t>Tendencias, evolución de los libros electrónicos universitarios</a:t>
            </a:r>
            <a:endParaRPr lang="es-ES" dirty="0">
              <a:solidFill>
                <a:srgbClr val="002060"/>
              </a:solidFill>
            </a:endParaRPr>
          </a:p>
        </p:txBody>
      </p:sp>
      <p:sp>
        <p:nvSpPr>
          <p:cNvPr id="3" name="2 Subtítulo"/>
          <p:cNvSpPr>
            <a:spLocks noGrp="1"/>
          </p:cNvSpPr>
          <p:nvPr>
            <p:ph type="subTitle" idx="1"/>
          </p:nvPr>
        </p:nvSpPr>
        <p:spPr>
          <a:xfrm>
            <a:off x="1357290" y="4357694"/>
            <a:ext cx="6400800" cy="1752600"/>
          </a:xfrm>
        </p:spPr>
        <p:txBody>
          <a:bodyPr/>
          <a:lstStyle/>
          <a:p>
            <a:r>
              <a:rPr lang="es-ES" dirty="0" smtClean="0"/>
              <a:t>José Antonio Cordón</a:t>
            </a:r>
          </a:p>
          <a:p>
            <a:r>
              <a:rPr lang="es-ES" dirty="0" smtClean="0"/>
              <a:t>Universidad de Salamanca</a:t>
            </a:r>
            <a:endParaRPr lang="es-ES" dirty="0"/>
          </a:p>
        </p:txBody>
      </p:sp>
      <p:pic>
        <p:nvPicPr>
          <p:cNvPr id="66561" name="Picture 1"/>
          <p:cNvPicPr>
            <a:picLocks noChangeAspect="1" noChangeArrowheads="1"/>
          </p:cNvPicPr>
          <p:nvPr/>
        </p:nvPicPr>
        <p:blipFill>
          <a:blip r:embed="rId3"/>
          <a:srcRect/>
          <a:stretch>
            <a:fillRect/>
          </a:stretch>
        </p:blipFill>
        <p:spPr bwMode="auto">
          <a:xfrm>
            <a:off x="1357290" y="714356"/>
            <a:ext cx="6448425" cy="2114550"/>
          </a:xfrm>
          <a:prstGeom prst="rect">
            <a:avLst/>
          </a:prstGeom>
          <a:noFill/>
          <a:ln w="9525">
            <a:noFill/>
            <a:miter lim="800000"/>
            <a:headEnd/>
            <a:tailEnd/>
          </a:ln>
          <a:effectLst/>
        </p:spPr>
      </p:pic>
    </p:spTree>
    <p:extLst>
      <p:ext uri="{BB962C8B-B14F-4D97-AF65-F5344CB8AC3E}">
        <p14:creationId xmlns:p14="http://schemas.microsoft.com/office/powerpoint/2010/main" xmlns="" val="352377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7 Gráfico"/>
          <p:cNvGraphicFramePr>
            <a:graphicFrameLocks/>
          </p:cNvGraphicFramePr>
          <p:nvPr>
            <p:extLst>
              <p:ext uri="{D42A27DB-BD31-4B8C-83A1-F6EECF244321}">
                <p14:modId xmlns:p14="http://schemas.microsoft.com/office/powerpoint/2010/main" xmlns="" val="3249013444"/>
              </p:ext>
            </p:extLst>
          </p:nvPr>
        </p:nvGraphicFramePr>
        <p:xfrm>
          <a:off x="971600" y="1628800"/>
          <a:ext cx="6984775"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2" name="1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6" name="5 Rectángulo"/>
          <p:cNvSpPr/>
          <p:nvPr/>
        </p:nvSpPr>
        <p:spPr>
          <a:xfrm>
            <a:off x="2217906" y="5723383"/>
            <a:ext cx="3492897" cy="307777"/>
          </a:xfrm>
          <a:prstGeom prst="rect">
            <a:avLst/>
          </a:prstGeom>
        </p:spPr>
        <p:txBody>
          <a:bodyPr wrap="square">
            <a:spAutoFit/>
          </a:bodyPr>
          <a:lstStyle/>
          <a:p>
            <a:pPr algn="ctr"/>
            <a:r>
              <a:rPr lang="es-ES" sz="1400" b="1" dirty="0"/>
              <a:t>Fuente: Encuesta a </a:t>
            </a:r>
            <a:r>
              <a:rPr lang="es-ES" sz="1400" b="1" dirty="0" smtClean="0"/>
              <a:t>usuarios</a:t>
            </a:r>
            <a:endParaRPr lang="es-ES" sz="1400" b="1" dirty="0"/>
          </a:p>
        </p:txBody>
      </p:sp>
      <p:sp>
        <p:nvSpPr>
          <p:cNvPr id="4" name="3 CuadroTexto"/>
          <p:cNvSpPr txBox="1"/>
          <p:nvPr/>
        </p:nvSpPr>
        <p:spPr>
          <a:xfrm>
            <a:off x="1207522" y="796642"/>
            <a:ext cx="298992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sz="2400" dirty="0" smtClean="0"/>
              <a:t>Razones de no uso</a:t>
            </a:r>
            <a:endParaRPr lang="es-ES" sz="2400" dirty="0"/>
          </a:p>
        </p:txBody>
      </p:sp>
      <p:cxnSp>
        <p:nvCxnSpPr>
          <p:cNvPr id="5" name="4 Conector recto"/>
          <p:cNvCxnSpPr/>
          <p:nvPr/>
        </p:nvCxnSpPr>
        <p:spPr>
          <a:xfrm>
            <a:off x="1065778" y="5301208"/>
            <a:ext cx="2304256"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8" name="7 Conector recto"/>
          <p:cNvCxnSpPr/>
          <p:nvPr/>
        </p:nvCxnSpPr>
        <p:spPr>
          <a:xfrm>
            <a:off x="1065778" y="3068960"/>
            <a:ext cx="2304256"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
        <p:nvSpPr>
          <p:cNvPr id="10" name="9 CuadroTexto"/>
          <p:cNvSpPr txBox="1"/>
          <p:nvPr/>
        </p:nvSpPr>
        <p:spPr>
          <a:xfrm>
            <a:off x="4716016" y="0"/>
            <a:ext cx="2927404" cy="523220"/>
          </a:xfrm>
          <a:prstGeom prst="rect">
            <a:avLst/>
          </a:prstGeom>
          <a:noFill/>
        </p:spPr>
        <p:txBody>
          <a:bodyPr wrap="none" rtlCol="0">
            <a:spAutoFit/>
          </a:bodyPr>
          <a:lstStyle/>
          <a:p>
            <a:r>
              <a:rPr lang="es-ES" sz="2800" b="1" dirty="0" smtClean="0">
                <a:solidFill>
                  <a:schemeClr val="bg1"/>
                </a:solidFill>
              </a:rPr>
              <a:t>CONCLUSIONES</a:t>
            </a:r>
            <a:endParaRPr lang="es-ES" sz="2800" b="1" dirty="0">
              <a:solidFill>
                <a:schemeClr val="bg1"/>
              </a:solidFill>
            </a:endParaRPr>
          </a:p>
        </p:txBody>
      </p:sp>
      <p:sp>
        <p:nvSpPr>
          <p:cNvPr id="11" name="10 CuadroTexto"/>
          <p:cNvSpPr txBox="1"/>
          <p:nvPr/>
        </p:nvSpPr>
        <p:spPr>
          <a:xfrm>
            <a:off x="467544" y="338554"/>
            <a:ext cx="29523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smtClean="0"/>
              <a:t>Conocimiento y uso </a:t>
            </a:r>
            <a:endParaRPr lang="es-ES" dirty="0"/>
          </a:p>
        </p:txBody>
      </p:sp>
    </p:spTree>
    <p:extLst>
      <p:ext uri="{BB962C8B-B14F-4D97-AF65-F5344CB8AC3E}">
        <p14:creationId xmlns:p14="http://schemas.microsoft.com/office/powerpoint/2010/main" xmlns="" val="330604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20688"/>
            <a:ext cx="3024336" cy="8725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OFERTA NO ATRACTIVA</a:t>
            </a:r>
            <a:endParaRPr lang="es-ES" dirty="0"/>
          </a:p>
        </p:txBody>
      </p:sp>
      <p:sp>
        <p:nvSpPr>
          <p:cNvPr id="3" name="2 Rectángulo"/>
          <p:cNvSpPr/>
          <p:nvPr/>
        </p:nvSpPr>
        <p:spPr>
          <a:xfrm>
            <a:off x="611560" y="1916832"/>
            <a:ext cx="3024336" cy="792088"/>
          </a:xfrm>
          <a:prstGeom prst="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DIFICULTAD  DE USO</a:t>
            </a:r>
            <a:endParaRPr lang="es-ES" dirty="0"/>
          </a:p>
        </p:txBody>
      </p:sp>
      <p:sp>
        <p:nvSpPr>
          <p:cNvPr id="4" name="3 Rectángulo"/>
          <p:cNvSpPr/>
          <p:nvPr/>
        </p:nvSpPr>
        <p:spPr>
          <a:xfrm>
            <a:off x="575556" y="2996952"/>
            <a:ext cx="3096344" cy="936104"/>
          </a:xfrm>
          <a:prstGeom prst="rect">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DESCONOCIMIENTO DE SU EXISTENCIA. NO NECESIDAD</a:t>
            </a:r>
            <a:endParaRPr lang="es-ES" dirty="0"/>
          </a:p>
        </p:txBody>
      </p:sp>
      <p:sp>
        <p:nvSpPr>
          <p:cNvPr id="5" name="4 Rectángulo"/>
          <p:cNvSpPr/>
          <p:nvPr/>
        </p:nvSpPr>
        <p:spPr>
          <a:xfrm>
            <a:off x="557554" y="4221088"/>
            <a:ext cx="3132348" cy="864096"/>
          </a:xfrm>
          <a:prstGeom prst="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DIFICULTAD DE ACCESO</a:t>
            </a:r>
            <a:endParaRPr lang="es-ES" dirty="0"/>
          </a:p>
        </p:txBody>
      </p:sp>
      <p:sp>
        <p:nvSpPr>
          <p:cNvPr id="6" name="5 Rectángulo"/>
          <p:cNvSpPr/>
          <p:nvPr/>
        </p:nvSpPr>
        <p:spPr>
          <a:xfrm>
            <a:off x="5132222" y="654491"/>
            <a:ext cx="2952328" cy="914400"/>
          </a:xfrm>
          <a:prstGeom prst="rect">
            <a:avLst/>
          </a:prstGeom>
          <a:effectLst>
            <a:innerShdw blurRad="63500" dist="50800" dir="162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PROBLEMA DE LOS EDITORES</a:t>
            </a:r>
            <a:endParaRPr lang="es-ES" dirty="0"/>
          </a:p>
        </p:txBody>
      </p:sp>
      <p:sp>
        <p:nvSpPr>
          <p:cNvPr id="7" name="6 Rectángulo"/>
          <p:cNvSpPr/>
          <p:nvPr/>
        </p:nvSpPr>
        <p:spPr>
          <a:xfrm>
            <a:off x="5132222" y="1930407"/>
            <a:ext cx="2952328" cy="720080"/>
          </a:xfrm>
          <a:prstGeom prst="rect">
            <a:avLst/>
          </a:prstGeom>
          <a:effectLst>
            <a:innerShdw blurRad="63500" dist="50800" dir="162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PROBLEMA DE LAS BIBLIOTECAS</a:t>
            </a:r>
            <a:endParaRPr lang="es-ES" dirty="0"/>
          </a:p>
        </p:txBody>
      </p:sp>
      <p:sp>
        <p:nvSpPr>
          <p:cNvPr id="8" name="7 Rectángulo"/>
          <p:cNvSpPr/>
          <p:nvPr/>
        </p:nvSpPr>
        <p:spPr>
          <a:xfrm>
            <a:off x="5132222" y="3012003"/>
            <a:ext cx="2952328" cy="864096"/>
          </a:xfrm>
          <a:prstGeom prst="rect">
            <a:avLst/>
          </a:prstGeom>
          <a:effectLst>
            <a:innerShdw blurRad="63500" dist="50800" dir="162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PROBLEMA DE LOS DOCENTES</a:t>
            </a:r>
            <a:endParaRPr lang="es-ES" dirty="0"/>
          </a:p>
        </p:txBody>
      </p:sp>
      <p:sp>
        <p:nvSpPr>
          <p:cNvPr id="9" name="8 Rectángulo"/>
          <p:cNvSpPr/>
          <p:nvPr/>
        </p:nvSpPr>
        <p:spPr>
          <a:xfrm>
            <a:off x="5096218" y="4237615"/>
            <a:ext cx="3024336" cy="936104"/>
          </a:xfrm>
          <a:prstGeom prst="rect">
            <a:avLst/>
          </a:prstGeom>
          <a:effectLst>
            <a:innerShdw blurRad="63500" dist="50800" dir="162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PROBLEMA DE LAS PLATAFORMAS</a:t>
            </a:r>
            <a:endParaRPr lang="es-ES" dirty="0"/>
          </a:p>
        </p:txBody>
      </p:sp>
      <p:sp>
        <p:nvSpPr>
          <p:cNvPr id="10" name="9 Rectángulo"/>
          <p:cNvSpPr/>
          <p:nvPr/>
        </p:nvSpPr>
        <p:spPr>
          <a:xfrm>
            <a:off x="539552" y="5517232"/>
            <a:ext cx="3168352" cy="93610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CONTENIDOS POCO ATRACTIVOS: ESTATICOS,  NO INTERACTIVOS, NO COLABORACIÓN, NO INTERVENCIÓN</a:t>
            </a:r>
            <a:endParaRPr lang="es-ES" sz="1400" dirty="0"/>
          </a:p>
        </p:txBody>
      </p:sp>
      <p:sp>
        <p:nvSpPr>
          <p:cNvPr id="11" name="10 Rectángulo"/>
          <p:cNvSpPr/>
          <p:nvPr/>
        </p:nvSpPr>
        <p:spPr>
          <a:xfrm>
            <a:off x="5114220" y="5535237"/>
            <a:ext cx="2988332" cy="936104"/>
          </a:xfrm>
          <a:prstGeom prst="rect">
            <a:avLst/>
          </a:prstGeom>
          <a:effectLst>
            <a:innerShdw blurRad="63500" dist="50800" dir="162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PROBLEMA DE LOS AUTORES Y DE LOS EDITORES</a:t>
            </a:r>
            <a:endParaRPr lang="es-ES" dirty="0"/>
          </a:p>
        </p:txBody>
      </p:sp>
      <p:sp>
        <p:nvSpPr>
          <p:cNvPr id="12" name="11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32248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750" fill="hold"/>
                                        <p:tgtEl>
                                          <p:spTgt spid="3"/>
                                        </p:tgtEl>
                                        <p:attrNameLst>
                                          <p:attrName>ppt_w</p:attrName>
                                        </p:attrNameLst>
                                      </p:cBhvr>
                                      <p:tavLst>
                                        <p:tav tm="0">
                                          <p:val>
                                            <p:fltVal val="0"/>
                                          </p:val>
                                        </p:tav>
                                        <p:tav tm="100000">
                                          <p:val>
                                            <p:strVal val="#ppt_w"/>
                                          </p:val>
                                        </p:tav>
                                      </p:tavLst>
                                    </p:anim>
                                    <p:anim calcmode="lin" valueType="num">
                                      <p:cBhvr>
                                        <p:cTn id="22" dur="750" fill="hold"/>
                                        <p:tgtEl>
                                          <p:spTgt spid="3"/>
                                        </p:tgtEl>
                                        <p:attrNameLst>
                                          <p:attrName>ppt_h</p:attrName>
                                        </p:attrNameLst>
                                      </p:cBhvr>
                                      <p:tavLst>
                                        <p:tav tm="0">
                                          <p:val>
                                            <p:fltVal val="0"/>
                                          </p:val>
                                        </p:tav>
                                        <p:tav tm="100000">
                                          <p:val>
                                            <p:strVal val="#ppt_h"/>
                                          </p:val>
                                        </p:tav>
                                      </p:tavLst>
                                    </p:anim>
                                    <p:animEffect transition="in" filter="fade">
                                      <p:cBhvr>
                                        <p:cTn id="23" dur="7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750" fill="hold"/>
                                        <p:tgtEl>
                                          <p:spTgt spid="7"/>
                                        </p:tgtEl>
                                        <p:attrNameLst>
                                          <p:attrName>ppt_w</p:attrName>
                                        </p:attrNameLst>
                                      </p:cBhvr>
                                      <p:tavLst>
                                        <p:tav tm="0">
                                          <p:val>
                                            <p:fltVal val="0"/>
                                          </p:val>
                                        </p:tav>
                                        <p:tav tm="100000">
                                          <p:val>
                                            <p:strVal val="#ppt_w"/>
                                          </p:val>
                                        </p:tav>
                                      </p:tavLst>
                                    </p:anim>
                                    <p:anim calcmode="lin" valueType="num">
                                      <p:cBhvr>
                                        <p:cTn id="29" dur="750" fill="hold"/>
                                        <p:tgtEl>
                                          <p:spTgt spid="7"/>
                                        </p:tgtEl>
                                        <p:attrNameLst>
                                          <p:attrName>ppt_h</p:attrName>
                                        </p:attrNameLst>
                                      </p:cBhvr>
                                      <p:tavLst>
                                        <p:tav tm="0">
                                          <p:val>
                                            <p:fltVal val="0"/>
                                          </p:val>
                                        </p:tav>
                                        <p:tav tm="100000">
                                          <p:val>
                                            <p:strVal val="#ppt_h"/>
                                          </p:val>
                                        </p:tav>
                                      </p:tavLst>
                                    </p:anim>
                                    <p:animEffect transition="in" filter="fade">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750" fill="hold"/>
                                        <p:tgtEl>
                                          <p:spTgt spid="4"/>
                                        </p:tgtEl>
                                        <p:attrNameLst>
                                          <p:attrName>ppt_w</p:attrName>
                                        </p:attrNameLst>
                                      </p:cBhvr>
                                      <p:tavLst>
                                        <p:tav tm="0">
                                          <p:val>
                                            <p:fltVal val="0"/>
                                          </p:val>
                                        </p:tav>
                                        <p:tav tm="100000">
                                          <p:val>
                                            <p:strVal val="#ppt_w"/>
                                          </p:val>
                                        </p:tav>
                                      </p:tavLst>
                                    </p:anim>
                                    <p:anim calcmode="lin" valueType="num">
                                      <p:cBhvr>
                                        <p:cTn id="36" dur="750" fill="hold"/>
                                        <p:tgtEl>
                                          <p:spTgt spid="4"/>
                                        </p:tgtEl>
                                        <p:attrNameLst>
                                          <p:attrName>ppt_h</p:attrName>
                                        </p:attrNameLst>
                                      </p:cBhvr>
                                      <p:tavLst>
                                        <p:tav tm="0">
                                          <p:val>
                                            <p:fltVal val="0"/>
                                          </p:val>
                                        </p:tav>
                                        <p:tav tm="100000">
                                          <p:val>
                                            <p:strVal val="#ppt_h"/>
                                          </p:val>
                                        </p:tav>
                                      </p:tavLst>
                                    </p:anim>
                                    <p:animEffect transition="in" filter="fade">
                                      <p:cBhvr>
                                        <p:cTn id="37" dur="7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750" fill="hold"/>
                                        <p:tgtEl>
                                          <p:spTgt spid="8"/>
                                        </p:tgtEl>
                                        <p:attrNameLst>
                                          <p:attrName>ppt_w</p:attrName>
                                        </p:attrNameLst>
                                      </p:cBhvr>
                                      <p:tavLst>
                                        <p:tav tm="0">
                                          <p:val>
                                            <p:fltVal val="0"/>
                                          </p:val>
                                        </p:tav>
                                        <p:tav tm="100000">
                                          <p:val>
                                            <p:strVal val="#ppt_w"/>
                                          </p:val>
                                        </p:tav>
                                      </p:tavLst>
                                    </p:anim>
                                    <p:anim calcmode="lin" valueType="num">
                                      <p:cBhvr>
                                        <p:cTn id="43" dur="750" fill="hold"/>
                                        <p:tgtEl>
                                          <p:spTgt spid="8"/>
                                        </p:tgtEl>
                                        <p:attrNameLst>
                                          <p:attrName>ppt_h</p:attrName>
                                        </p:attrNameLst>
                                      </p:cBhvr>
                                      <p:tavLst>
                                        <p:tav tm="0">
                                          <p:val>
                                            <p:fltVal val="0"/>
                                          </p:val>
                                        </p:tav>
                                        <p:tav tm="100000">
                                          <p:val>
                                            <p:strVal val="#ppt_h"/>
                                          </p:val>
                                        </p:tav>
                                      </p:tavLst>
                                    </p:anim>
                                    <p:animEffect transition="in" filter="fade">
                                      <p:cBhvr>
                                        <p:cTn id="44" dur="75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750" fill="hold"/>
                                        <p:tgtEl>
                                          <p:spTgt spid="5"/>
                                        </p:tgtEl>
                                        <p:attrNameLst>
                                          <p:attrName>ppt_w</p:attrName>
                                        </p:attrNameLst>
                                      </p:cBhvr>
                                      <p:tavLst>
                                        <p:tav tm="0">
                                          <p:val>
                                            <p:fltVal val="0"/>
                                          </p:val>
                                        </p:tav>
                                        <p:tav tm="100000">
                                          <p:val>
                                            <p:strVal val="#ppt_w"/>
                                          </p:val>
                                        </p:tav>
                                      </p:tavLst>
                                    </p:anim>
                                    <p:anim calcmode="lin" valueType="num">
                                      <p:cBhvr>
                                        <p:cTn id="50" dur="750" fill="hold"/>
                                        <p:tgtEl>
                                          <p:spTgt spid="5"/>
                                        </p:tgtEl>
                                        <p:attrNameLst>
                                          <p:attrName>ppt_h</p:attrName>
                                        </p:attrNameLst>
                                      </p:cBhvr>
                                      <p:tavLst>
                                        <p:tav tm="0">
                                          <p:val>
                                            <p:fltVal val="0"/>
                                          </p:val>
                                        </p:tav>
                                        <p:tav tm="100000">
                                          <p:val>
                                            <p:strVal val="#ppt_h"/>
                                          </p:val>
                                        </p:tav>
                                      </p:tavLst>
                                    </p:anim>
                                    <p:animEffect transition="in" filter="fade">
                                      <p:cBhvr>
                                        <p:cTn id="51" dur="75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750" fill="hold"/>
                                        <p:tgtEl>
                                          <p:spTgt spid="10"/>
                                        </p:tgtEl>
                                        <p:attrNameLst>
                                          <p:attrName>ppt_w</p:attrName>
                                        </p:attrNameLst>
                                      </p:cBhvr>
                                      <p:tavLst>
                                        <p:tav tm="0">
                                          <p:val>
                                            <p:fltVal val="0"/>
                                          </p:val>
                                        </p:tav>
                                        <p:tav tm="100000">
                                          <p:val>
                                            <p:strVal val="#ppt_w"/>
                                          </p:val>
                                        </p:tav>
                                      </p:tavLst>
                                    </p:anim>
                                    <p:anim calcmode="lin" valueType="num">
                                      <p:cBhvr>
                                        <p:cTn id="64" dur="750" fill="hold"/>
                                        <p:tgtEl>
                                          <p:spTgt spid="10"/>
                                        </p:tgtEl>
                                        <p:attrNameLst>
                                          <p:attrName>ppt_h</p:attrName>
                                        </p:attrNameLst>
                                      </p:cBhvr>
                                      <p:tavLst>
                                        <p:tav tm="0">
                                          <p:val>
                                            <p:fltVal val="0"/>
                                          </p:val>
                                        </p:tav>
                                        <p:tav tm="100000">
                                          <p:val>
                                            <p:strVal val="#ppt_h"/>
                                          </p:val>
                                        </p:tav>
                                      </p:tavLst>
                                    </p:anim>
                                    <p:animEffect transition="in" filter="fade">
                                      <p:cBhvr>
                                        <p:cTn id="65" dur="75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1000" fill="hold"/>
                                        <p:tgtEl>
                                          <p:spTgt spid="11"/>
                                        </p:tgtEl>
                                        <p:attrNameLst>
                                          <p:attrName>ppt_w</p:attrName>
                                        </p:attrNameLst>
                                      </p:cBhvr>
                                      <p:tavLst>
                                        <p:tav tm="0">
                                          <p:val>
                                            <p:fltVal val="0"/>
                                          </p:val>
                                        </p:tav>
                                        <p:tav tm="100000">
                                          <p:val>
                                            <p:strVal val="#ppt_w"/>
                                          </p:val>
                                        </p:tav>
                                      </p:tavLst>
                                    </p:anim>
                                    <p:anim calcmode="lin" valueType="num">
                                      <p:cBhvr>
                                        <p:cTn id="71" dur="1000" fill="hold"/>
                                        <p:tgtEl>
                                          <p:spTgt spid="11"/>
                                        </p:tgtEl>
                                        <p:attrNameLst>
                                          <p:attrName>ppt_h</p:attrName>
                                        </p:attrNameLst>
                                      </p:cBhvr>
                                      <p:tavLst>
                                        <p:tav tm="0">
                                          <p:val>
                                            <p:fltVal val="0"/>
                                          </p:val>
                                        </p:tav>
                                        <p:tav tm="100000">
                                          <p:val>
                                            <p:strVal val="#ppt_h"/>
                                          </p:val>
                                        </p:tav>
                                      </p:tavLst>
                                    </p:anim>
                                    <p:animEffect transition="in" filter="fade">
                                      <p:cBhvr>
                                        <p:cTn id="7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graphicFrame>
        <p:nvGraphicFramePr>
          <p:cNvPr id="5" name="4 Tabla"/>
          <p:cNvGraphicFramePr>
            <a:graphicFrameLocks noGrp="1"/>
          </p:cNvGraphicFramePr>
          <p:nvPr>
            <p:extLst>
              <p:ext uri="{D42A27DB-BD31-4B8C-83A1-F6EECF244321}">
                <p14:modId xmlns:p14="http://schemas.microsoft.com/office/powerpoint/2010/main" xmlns="" val="2820144229"/>
              </p:ext>
            </p:extLst>
          </p:nvPr>
        </p:nvGraphicFramePr>
        <p:xfrm>
          <a:off x="1979712" y="261607"/>
          <a:ext cx="6624735" cy="5717842"/>
        </p:xfrm>
        <a:graphic>
          <a:graphicData uri="http://schemas.openxmlformats.org/drawingml/2006/table">
            <a:tbl>
              <a:tblPr bandRow="1">
                <a:tableStyleId>{073A0DAA-6AF3-43AB-8588-CEC1D06C72B9}</a:tableStyleId>
              </a:tblPr>
              <a:tblGrid>
                <a:gridCol w="2208245"/>
                <a:gridCol w="2208245"/>
                <a:gridCol w="2208245"/>
              </a:tblGrid>
              <a:tr h="247848">
                <a:tc gridSpan="3">
                  <a:txBody>
                    <a:bodyPr/>
                    <a:lstStyle/>
                    <a:p>
                      <a:pPr algn="ctr" fontAlgn="b"/>
                      <a:r>
                        <a:rPr lang="es-ES" sz="1400" b="1" u="none" strike="noStrike" dirty="0">
                          <a:effectLst/>
                        </a:rPr>
                        <a:t>Capacidades Impresos vs Electrónicos</a:t>
                      </a:r>
                      <a:endParaRPr lang="es-ES" sz="1400" b="1" i="0" u="none" strike="noStrike" dirty="0">
                        <a:solidFill>
                          <a:srgbClr val="000000"/>
                        </a:solidFill>
                        <a:effectLst/>
                        <a:latin typeface="Calibri"/>
                      </a:endParaRPr>
                    </a:p>
                  </a:txBody>
                  <a:tcPr marL="7548" marR="7548" marT="7548" marB="0" anchor="b"/>
                </a:tc>
                <a:tc hMerge="1">
                  <a:txBody>
                    <a:bodyPr/>
                    <a:lstStyle/>
                    <a:p>
                      <a:endParaRPr lang="es-ES"/>
                    </a:p>
                  </a:txBody>
                  <a:tcPr/>
                </a:tc>
                <a:tc hMerge="1">
                  <a:txBody>
                    <a:bodyPr/>
                    <a:lstStyle/>
                    <a:p>
                      <a:endParaRPr lang="es-ES"/>
                    </a:p>
                  </a:txBody>
                  <a:tcPr/>
                </a:tc>
              </a:tr>
              <a:tr h="258719">
                <a:tc>
                  <a:txBody>
                    <a:bodyPr/>
                    <a:lstStyle/>
                    <a:p>
                      <a:pPr algn="l" fontAlgn="b"/>
                      <a:endParaRPr lang="es-ES" sz="1400" b="0" i="0" u="none" strike="noStrike" dirty="0">
                        <a:solidFill>
                          <a:srgbClr val="000000"/>
                        </a:solidFill>
                        <a:effectLst/>
                        <a:latin typeface="Calibri"/>
                      </a:endParaRPr>
                    </a:p>
                  </a:txBody>
                  <a:tcPr marL="7548" marR="7548" marT="7548" marB="0" anchor="b"/>
                </a:tc>
                <a:tc>
                  <a:txBody>
                    <a:bodyPr/>
                    <a:lstStyle/>
                    <a:p>
                      <a:pPr algn="l" fontAlgn="b"/>
                      <a:r>
                        <a:rPr lang="es-ES" sz="1400" u="none" strike="noStrike" dirty="0">
                          <a:effectLst/>
                        </a:rPr>
                        <a:t>Impresos</a:t>
                      </a:r>
                      <a:endParaRPr lang="es-ES" sz="1400" b="0" i="0" u="none" strike="noStrike" dirty="0">
                        <a:solidFill>
                          <a:srgbClr val="000000"/>
                        </a:solidFill>
                        <a:effectLst/>
                        <a:latin typeface="Calibri"/>
                      </a:endParaRPr>
                    </a:p>
                  </a:txBody>
                  <a:tcPr marL="7548" marR="7548" marT="7548" marB="0" anchor="b"/>
                </a:tc>
                <a:tc>
                  <a:txBody>
                    <a:bodyPr/>
                    <a:lstStyle/>
                    <a:p>
                      <a:pPr algn="l" fontAlgn="b"/>
                      <a:r>
                        <a:rPr lang="es-ES" sz="1400" u="none" strike="noStrike" dirty="0" smtClean="0">
                          <a:effectLst/>
                        </a:rPr>
                        <a:t>Electrónicos</a:t>
                      </a:r>
                      <a:endParaRPr lang="es-ES" sz="1400" b="0" i="0" u="none" strike="noStrike" dirty="0">
                        <a:solidFill>
                          <a:srgbClr val="000000"/>
                        </a:solidFill>
                        <a:effectLst/>
                        <a:latin typeface="Calibri"/>
                      </a:endParaRPr>
                    </a:p>
                  </a:txBody>
                  <a:tcPr marL="7548" marR="7548" marT="7548" marB="0" anchor="b"/>
                </a:tc>
              </a:tr>
              <a:tr h="407221">
                <a:tc>
                  <a:txBody>
                    <a:bodyPr/>
                    <a:lstStyle/>
                    <a:p>
                      <a:pPr algn="l" fontAlgn="b"/>
                      <a:r>
                        <a:rPr lang="es-ES" sz="1400" u="none" strike="noStrike" dirty="0">
                          <a:effectLst/>
                        </a:rPr>
                        <a:t>Medio </a:t>
                      </a:r>
                      <a:r>
                        <a:rPr lang="es-ES" sz="1400" u="none" strike="noStrike" dirty="0" smtClean="0">
                          <a:effectLst/>
                        </a:rPr>
                        <a:t>Ambiente</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a:effectLst/>
                        </a:rPr>
                        <a:t>3</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2000" u="none" strike="noStrike" dirty="0" smtClean="0">
                          <a:effectLst/>
                        </a:rPr>
                        <a:t>146</a:t>
                      </a:r>
                      <a:endParaRPr lang="es-ES" sz="2000" b="1" i="0" u="none" strike="noStrike" dirty="0">
                        <a:solidFill>
                          <a:schemeClr val="accent5">
                            <a:lumMod val="75000"/>
                          </a:schemeClr>
                        </a:solidFill>
                        <a:effectLst/>
                        <a:latin typeface="Calibri"/>
                      </a:endParaRPr>
                    </a:p>
                  </a:txBody>
                  <a:tcPr marL="7548" marR="7548" marT="7548" marB="0" anchor="b"/>
                </a:tc>
              </a:tr>
              <a:tr h="316242">
                <a:tc>
                  <a:txBody>
                    <a:bodyPr/>
                    <a:lstStyle/>
                    <a:p>
                      <a:pPr algn="l" fontAlgn="b"/>
                      <a:r>
                        <a:rPr lang="es-ES" sz="1400" u="none" strike="noStrike">
                          <a:effectLst/>
                        </a:rPr>
                        <a:t>Accesibilidad</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111</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800" u="none" strike="noStrike" dirty="0" smtClean="0">
                          <a:effectLst/>
                        </a:rPr>
                        <a:t>145</a:t>
                      </a:r>
                      <a:endParaRPr lang="es-ES" sz="1800" b="1" i="0" u="none" strike="noStrike" dirty="0">
                        <a:solidFill>
                          <a:schemeClr val="accent5">
                            <a:lumMod val="75000"/>
                          </a:schemeClr>
                        </a:solidFill>
                        <a:effectLst/>
                        <a:latin typeface="Calibri"/>
                      </a:endParaRPr>
                    </a:p>
                  </a:txBody>
                  <a:tcPr marL="7548" marR="7548" marT="7548" marB="0" anchor="b"/>
                </a:tc>
              </a:tr>
              <a:tr h="316242">
                <a:tc>
                  <a:txBody>
                    <a:bodyPr/>
                    <a:lstStyle/>
                    <a:p>
                      <a:pPr algn="l" fontAlgn="b"/>
                      <a:r>
                        <a:rPr lang="es-ES" sz="1400" u="none" strike="noStrike">
                          <a:effectLst/>
                        </a:rPr>
                        <a:t>Buscabilidad</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60</a:t>
                      </a:r>
                      <a:endParaRPr lang="es-ES" sz="1400" b="0" i="0" u="none" strike="noStrike" dirty="0">
                        <a:solidFill>
                          <a:srgbClr val="000000"/>
                        </a:solidFill>
                        <a:effectLst/>
                        <a:latin typeface="Calibri"/>
                      </a:endParaRPr>
                    </a:p>
                  </a:txBody>
                  <a:tcPr marL="7548" marR="7548" marT="7548" marB="0" anchor="b"/>
                </a:tc>
                <a:tc>
                  <a:txBody>
                    <a:bodyPr/>
                    <a:lstStyle/>
                    <a:p>
                      <a:pPr marL="0" algn="r" defTabSz="914400" rtl="0" eaLnBrk="1" fontAlgn="b" latinLnBrk="0" hangingPunct="1"/>
                      <a:r>
                        <a:rPr lang="es-ES" sz="1800" b="1" u="none" strike="noStrike" kern="1200" dirty="0" smtClean="0">
                          <a:solidFill>
                            <a:srgbClr val="C00000"/>
                          </a:solidFill>
                          <a:effectLst/>
                        </a:rPr>
                        <a:t>150</a:t>
                      </a:r>
                      <a:endParaRPr lang="es-ES" sz="1800" b="1" u="none" strike="noStrike" kern="1200" dirty="0">
                        <a:solidFill>
                          <a:srgbClr val="C00000"/>
                        </a:solidFill>
                        <a:effectLst/>
                        <a:latin typeface="+mn-lt"/>
                        <a:ea typeface="+mn-ea"/>
                        <a:cs typeface="+mn-cs"/>
                      </a:endParaRPr>
                    </a:p>
                  </a:txBody>
                  <a:tcPr marL="7548" marR="7548" marT="7548" marB="0" anchor="b"/>
                </a:tc>
              </a:tr>
              <a:tr h="258719">
                <a:tc>
                  <a:txBody>
                    <a:bodyPr/>
                    <a:lstStyle/>
                    <a:p>
                      <a:pPr algn="l" fontAlgn="b"/>
                      <a:r>
                        <a:rPr lang="es-ES" sz="1400" u="none" strike="noStrike" dirty="0" smtClean="0">
                          <a:effectLst/>
                        </a:rPr>
                        <a:t>Compartir,</a:t>
                      </a:r>
                      <a:r>
                        <a:rPr lang="es-ES" sz="1400" u="none" strike="noStrike" baseline="0" dirty="0" smtClean="0">
                          <a:effectLst/>
                        </a:rPr>
                        <a:t> socializar</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57</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800" b="1" u="none" strike="noStrike" dirty="0" smtClean="0">
                          <a:solidFill>
                            <a:srgbClr val="C00000"/>
                          </a:solidFill>
                          <a:effectLst/>
                        </a:rPr>
                        <a:t>149</a:t>
                      </a:r>
                      <a:endParaRPr lang="es-ES" sz="1800" b="1" i="0" u="none" strike="noStrike" dirty="0">
                        <a:solidFill>
                          <a:srgbClr val="C00000"/>
                        </a:solidFill>
                        <a:effectLst/>
                        <a:latin typeface="Calibri"/>
                      </a:endParaRPr>
                    </a:p>
                  </a:txBody>
                  <a:tcPr marL="7548" marR="7548" marT="7548" marB="0" anchor="b"/>
                </a:tc>
              </a:tr>
              <a:tr h="407221">
                <a:tc>
                  <a:txBody>
                    <a:bodyPr/>
                    <a:lstStyle/>
                    <a:p>
                      <a:pPr algn="l" fontAlgn="b"/>
                      <a:r>
                        <a:rPr lang="es-ES" sz="1400" b="0" i="0" u="none" strike="noStrike" dirty="0" smtClean="0">
                          <a:solidFill>
                            <a:schemeClr val="dk1"/>
                          </a:solidFill>
                          <a:effectLst/>
                          <a:latin typeface="+mn-lt"/>
                        </a:rPr>
                        <a:t>Recuperar</a:t>
                      </a:r>
                      <a:r>
                        <a:rPr lang="es-ES" sz="1400" b="0" i="0" u="none" strike="noStrike" baseline="0" dirty="0" smtClean="0">
                          <a:solidFill>
                            <a:schemeClr val="dk1"/>
                          </a:solidFill>
                          <a:effectLst/>
                          <a:latin typeface="+mn-lt"/>
                        </a:rPr>
                        <a:t> intervenciones</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31</a:t>
                      </a:r>
                      <a:endParaRPr lang="es-ES" sz="1400" b="0" i="0" u="none" strike="noStrike" dirty="0">
                        <a:solidFill>
                          <a:srgbClr val="000000"/>
                        </a:solidFill>
                        <a:effectLst/>
                        <a:latin typeface="Calibri"/>
                      </a:endParaRPr>
                    </a:p>
                  </a:txBody>
                  <a:tcPr marL="7548" marR="7548" marT="7548" marB="0" anchor="b"/>
                </a:tc>
                <a:tc>
                  <a:txBody>
                    <a:bodyPr/>
                    <a:lstStyle/>
                    <a:p>
                      <a:pPr marL="0" algn="r" defTabSz="914400" rtl="0" eaLnBrk="1" fontAlgn="b" latinLnBrk="0" hangingPunct="1"/>
                      <a:r>
                        <a:rPr lang="es-ES" sz="1800" b="1" u="none" strike="noStrike" kern="1200" dirty="0" smtClean="0">
                          <a:solidFill>
                            <a:srgbClr val="C00000"/>
                          </a:solidFill>
                          <a:effectLst/>
                        </a:rPr>
                        <a:t>155</a:t>
                      </a:r>
                      <a:endParaRPr lang="es-ES" sz="1800" b="1" u="none" strike="noStrike" kern="1200" dirty="0">
                        <a:solidFill>
                          <a:srgbClr val="C00000"/>
                        </a:solidFill>
                        <a:effectLst/>
                        <a:latin typeface="+mn-lt"/>
                        <a:ea typeface="+mn-ea"/>
                        <a:cs typeface="+mn-cs"/>
                      </a:endParaRPr>
                    </a:p>
                  </a:txBody>
                  <a:tcPr marL="7548" marR="7548" marT="7548" marB="0" anchor="b"/>
                </a:tc>
              </a:tr>
              <a:tr h="407221">
                <a:tc>
                  <a:txBody>
                    <a:bodyPr/>
                    <a:lstStyle/>
                    <a:p>
                      <a:pPr algn="l" fontAlgn="b"/>
                      <a:r>
                        <a:rPr lang="es-ES" sz="1400" u="none" strike="noStrike" dirty="0">
                          <a:effectLst/>
                          <a:hlinkClick r:id="rId3"/>
                        </a:rPr>
                        <a:t>Navegabilidad</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140</a:t>
                      </a:r>
                      <a:endParaRPr lang="es-ES" sz="1400" b="0" i="0" u="none" strike="noStrike" dirty="0">
                        <a:solidFill>
                          <a:srgbClr val="000000"/>
                        </a:solidFill>
                        <a:effectLst/>
                        <a:latin typeface="Calibri"/>
                      </a:endParaRPr>
                    </a:p>
                  </a:txBody>
                  <a:tcPr marL="7548" marR="7548" marT="7548" marB="0" anchor="b"/>
                </a:tc>
                <a:tc>
                  <a:txBody>
                    <a:bodyPr/>
                    <a:lstStyle/>
                    <a:p>
                      <a:pPr marL="0" algn="r" defTabSz="914400" rtl="0" eaLnBrk="1" fontAlgn="b" latinLnBrk="0" hangingPunct="1"/>
                      <a:r>
                        <a:rPr lang="es-ES" sz="1800" b="1" u="none" strike="noStrike" kern="1200" dirty="0" smtClean="0">
                          <a:solidFill>
                            <a:srgbClr val="C00000"/>
                          </a:solidFill>
                          <a:effectLst/>
                        </a:rPr>
                        <a:t>50</a:t>
                      </a:r>
                      <a:endParaRPr lang="es-ES" sz="1800" b="1" u="none" strike="noStrike" kern="1200" dirty="0">
                        <a:solidFill>
                          <a:srgbClr val="C00000"/>
                        </a:solidFill>
                        <a:effectLst/>
                        <a:latin typeface="+mn-lt"/>
                        <a:ea typeface="+mn-ea"/>
                        <a:cs typeface="+mn-cs"/>
                      </a:endParaRPr>
                    </a:p>
                  </a:txBody>
                  <a:tcPr marL="7548" marR="7548" marT="7548" marB="0" anchor="b"/>
                </a:tc>
              </a:tr>
              <a:tr h="258719">
                <a:tc>
                  <a:txBody>
                    <a:bodyPr/>
                    <a:lstStyle/>
                    <a:p>
                      <a:pPr algn="l" fontAlgn="b"/>
                      <a:r>
                        <a:rPr lang="es-ES" sz="1400" u="none" strike="noStrike" dirty="0" smtClean="0">
                          <a:effectLst/>
                        </a:rPr>
                        <a:t>Vinculación obras</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32</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146</a:t>
                      </a:r>
                      <a:endParaRPr lang="es-ES" sz="1400" b="1" i="0" u="none" strike="noStrike" dirty="0">
                        <a:solidFill>
                          <a:srgbClr val="FF0000"/>
                        </a:solidFill>
                        <a:effectLst/>
                        <a:latin typeface="Calibri"/>
                      </a:endParaRPr>
                    </a:p>
                  </a:txBody>
                  <a:tcPr marL="7548" marR="7548" marT="7548" marB="0" anchor="b"/>
                </a:tc>
              </a:tr>
              <a:tr h="258719">
                <a:tc>
                  <a:txBody>
                    <a:bodyPr/>
                    <a:lstStyle/>
                    <a:p>
                      <a:pPr algn="l" fontAlgn="b"/>
                      <a:r>
                        <a:rPr lang="es-ES" sz="1400" u="none" strike="noStrike" dirty="0" smtClean="0">
                          <a:effectLst/>
                        </a:rPr>
                        <a:t>Organización contenido</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a:effectLst/>
                        </a:rPr>
                        <a:t>18</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143</a:t>
                      </a:r>
                      <a:endParaRPr lang="es-ES" sz="1400" b="1" i="0" u="none" strike="noStrike" dirty="0">
                        <a:solidFill>
                          <a:srgbClr val="FF0000"/>
                        </a:solidFill>
                        <a:effectLst/>
                        <a:latin typeface="Calibri"/>
                      </a:endParaRPr>
                    </a:p>
                  </a:txBody>
                  <a:tcPr marL="7548" marR="7548" marT="7548" marB="0" anchor="b"/>
                </a:tc>
              </a:tr>
              <a:tr h="258719">
                <a:tc>
                  <a:txBody>
                    <a:bodyPr/>
                    <a:lstStyle/>
                    <a:p>
                      <a:pPr algn="l" fontAlgn="b"/>
                      <a:r>
                        <a:rPr lang="es-ES" sz="1400" u="none" strike="noStrike" dirty="0" smtClean="0">
                          <a:effectLst/>
                        </a:rPr>
                        <a:t>Exportación de contenido</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a:effectLst/>
                        </a:rPr>
                        <a:t>22</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148</a:t>
                      </a:r>
                      <a:endParaRPr lang="es-ES" sz="1400" b="1" i="0" u="none" strike="noStrike" dirty="0">
                        <a:solidFill>
                          <a:srgbClr val="FF0000"/>
                        </a:solidFill>
                        <a:effectLst/>
                        <a:latin typeface="Calibri"/>
                      </a:endParaRPr>
                    </a:p>
                  </a:txBody>
                  <a:tcPr marL="7548" marR="7548" marT="7548" marB="0" anchor="b"/>
                </a:tc>
              </a:tr>
              <a:tr h="258719">
                <a:tc>
                  <a:txBody>
                    <a:bodyPr/>
                    <a:lstStyle/>
                    <a:p>
                      <a:pPr algn="l" fontAlgn="b"/>
                      <a:r>
                        <a:rPr lang="es-ES" sz="1400" u="none" strike="noStrike">
                          <a:effectLst/>
                        </a:rPr>
                        <a:t>Facil uso</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b="1" u="none" strike="noStrike" dirty="0" smtClean="0">
                          <a:solidFill>
                            <a:srgbClr val="C00000"/>
                          </a:solidFill>
                          <a:effectLst/>
                        </a:rPr>
                        <a:t>146</a:t>
                      </a:r>
                      <a:endParaRPr lang="es-ES" sz="1400" b="1" i="0" u="none" strike="noStrike" dirty="0">
                        <a:solidFill>
                          <a:srgbClr val="C00000"/>
                        </a:solidFill>
                        <a:effectLst/>
                        <a:latin typeface="Calibri"/>
                      </a:endParaRPr>
                    </a:p>
                  </a:txBody>
                  <a:tcPr marL="7548" marR="7548" marT="7548" marB="0" anchor="b"/>
                </a:tc>
                <a:tc>
                  <a:txBody>
                    <a:bodyPr/>
                    <a:lstStyle/>
                    <a:p>
                      <a:pPr algn="r" fontAlgn="b"/>
                      <a:r>
                        <a:rPr lang="es-ES" sz="1400" u="none" strike="noStrike" dirty="0" smtClean="0">
                          <a:effectLst/>
                        </a:rPr>
                        <a:t>53</a:t>
                      </a:r>
                      <a:endParaRPr lang="es-ES" sz="1400" b="0" i="0" u="none" strike="noStrike" dirty="0">
                        <a:solidFill>
                          <a:srgbClr val="000000"/>
                        </a:solidFill>
                        <a:effectLst/>
                        <a:latin typeface="Calibri"/>
                      </a:endParaRPr>
                    </a:p>
                  </a:txBody>
                  <a:tcPr marL="7548" marR="7548" marT="7548" marB="0" anchor="b"/>
                </a:tc>
              </a:tr>
              <a:tr h="258719">
                <a:tc>
                  <a:txBody>
                    <a:bodyPr/>
                    <a:lstStyle/>
                    <a:p>
                      <a:pPr algn="l" fontAlgn="b"/>
                      <a:r>
                        <a:rPr lang="es-ES" sz="1400" u="none" strike="noStrike">
                          <a:effectLst/>
                        </a:rPr>
                        <a:t>Subrayar</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a:effectLst/>
                        </a:rPr>
                        <a:t>40</a:t>
                      </a:r>
                      <a:endParaRPr lang="es-ES" sz="1400" b="1" i="0" u="none" strike="noStrike">
                        <a:solidFill>
                          <a:srgbClr val="1F497D"/>
                        </a:solidFill>
                        <a:effectLst/>
                        <a:latin typeface="Calibri"/>
                      </a:endParaRPr>
                    </a:p>
                  </a:txBody>
                  <a:tcPr marL="7548" marR="7548" marT="7548" marB="0" anchor="b"/>
                </a:tc>
                <a:tc>
                  <a:txBody>
                    <a:bodyPr/>
                    <a:lstStyle/>
                    <a:p>
                      <a:pPr algn="r" fontAlgn="b"/>
                      <a:r>
                        <a:rPr lang="es-ES" sz="1400" u="none" strike="noStrike">
                          <a:effectLst/>
                        </a:rPr>
                        <a:t>32</a:t>
                      </a:r>
                      <a:endParaRPr lang="es-ES" sz="1400" b="0" i="0" u="none" strike="noStrike">
                        <a:solidFill>
                          <a:srgbClr val="000000"/>
                        </a:solidFill>
                        <a:effectLst/>
                        <a:latin typeface="Calibri"/>
                      </a:endParaRPr>
                    </a:p>
                  </a:txBody>
                  <a:tcPr marL="7548" marR="7548" marT="7548" marB="0" anchor="b"/>
                </a:tc>
              </a:tr>
              <a:tr h="258719">
                <a:tc>
                  <a:txBody>
                    <a:bodyPr/>
                    <a:lstStyle/>
                    <a:p>
                      <a:pPr algn="l" fontAlgn="b"/>
                      <a:r>
                        <a:rPr lang="es-ES" sz="1400" u="none" strike="noStrike">
                          <a:effectLst/>
                        </a:rPr>
                        <a:t>Tomar notas</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a:effectLst/>
                        </a:rPr>
                        <a:t>43</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a:effectLst/>
                        </a:rPr>
                        <a:t>46</a:t>
                      </a:r>
                      <a:endParaRPr lang="es-ES" sz="1400" b="1" i="0" u="none" strike="noStrike">
                        <a:solidFill>
                          <a:srgbClr val="FF0000"/>
                        </a:solidFill>
                        <a:effectLst/>
                        <a:latin typeface="Calibri"/>
                      </a:endParaRPr>
                    </a:p>
                  </a:txBody>
                  <a:tcPr marL="7548" marR="7548" marT="7548" marB="0" anchor="b"/>
                </a:tc>
              </a:tr>
              <a:tr h="316242">
                <a:tc>
                  <a:txBody>
                    <a:bodyPr/>
                    <a:lstStyle/>
                    <a:p>
                      <a:pPr algn="l" fontAlgn="b"/>
                      <a:r>
                        <a:rPr lang="es-ES" sz="1400" u="none" strike="noStrike" dirty="0">
                          <a:effectLst/>
                        </a:rPr>
                        <a:t>Oferta</a:t>
                      </a:r>
                      <a:endParaRPr lang="es-ES" sz="1400" b="0" i="0" u="none" strike="noStrike" dirty="0">
                        <a:solidFill>
                          <a:srgbClr val="000000"/>
                        </a:solidFill>
                        <a:effectLst/>
                        <a:latin typeface="Calibri"/>
                      </a:endParaRPr>
                    </a:p>
                  </a:txBody>
                  <a:tcPr marL="7548" marR="7548" marT="7548" marB="0" anchor="b"/>
                </a:tc>
                <a:tc>
                  <a:txBody>
                    <a:bodyPr/>
                    <a:lstStyle/>
                    <a:p>
                      <a:pPr algn="r" fontAlgn="b"/>
                      <a:r>
                        <a:rPr lang="es-ES" sz="1800" b="1" u="none" strike="noStrike" dirty="0" smtClean="0">
                          <a:solidFill>
                            <a:srgbClr val="C00000"/>
                          </a:solidFill>
                          <a:effectLst/>
                        </a:rPr>
                        <a:t>145</a:t>
                      </a:r>
                      <a:endParaRPr lang="es-ES" sz="1800" b="1" i="0" u="none" strike="noStrike" dirty="0">
                        <a:solidFill>
                          <a:srgbClr val="C00000"/>
                        </a:solidFill>
                        <a:effectLst/>
                        <a:latin typeface="Calibri"/>
                      </a:endParaRPr>
                    </a:p>
                  </a:txBody>
                  <a:tcPr marL="7548" marR="7548" marT="7548" marB="0" anchor="b"/>
                </a:tc>
                <a:tc>
                  <a:txBody>
                    <a:bodyPr/>
                    <a:lstStyle/>
                    <a:p>
                      <a:pPr algn="r" fontAlgn="b"/>
                      <a:r>
                        <a:rPr lang="es-ES" sz="1400" u="none" strike="noStrike" dirty="0" smtClean="0">
                          <a:effectLst/>
                        </a:rPr>
                        <a:t>15</a:t>
                      </a:r>
                      <a:endParaRPr lang="es-ES" sz="1400" b="0" i="0" u="none" strike="noStrike" dirty="0">
                        <a:solidFill>
                          <a:srgbClr val="000000"/>
                        </a:solidFill>
                        <a:effectLst/>
                        <a:latin typeface="Calibri"/>
                      </a:endParaRPr>
                    </a:p>
                  </a:txBody>
                  <a:tcPr marL="7548" marR="7548" marT="7548" marB="0" anchor="b"/>
                </a:tc>
              </a:tr>
              <a:tr h="282045">
                <a:tc>
                  <a:txBody>
                    <a:bodyPr/>
                    <a:lstStyle/>
                    <a:p>
                      <a:pPr algn="l" fontAlgn="b"/>
                      <a:r>
                        <a:rPr lang="es-ES" sz="1400" u="none" strike="noStrike">
                          <a:effectLst/>
                        </a:rPr>
                        <a:t>Legibilidad</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600" b="1" u="none" strike="noStrike" dirty="0" smtClean="0">
                          <a:solidFill>
                            <a:srgbClr val="C00000"/>
                          </a:solidFill>
                          <a:effectLst/>
                        </a:rPr>
                        <a:t>149</a:t>
                      </a:r>
                      <a:endParaRPr lang="es-ES" sz="1600" b="1" i="0" u="none" strike="noStrike" dirty="0">
                        <a:solidFill>
                          <a:srgbClr val="C00000"/>
                        </a:solidFill>
                        <a:effectLst/>
                        <a:latin typeface="Calibri"/>
                      </a:endParaRPr>
                    </a:p>
                  </a:txBody>
                  <a:tcPr marL="7548" marR="7548" marT="7548" marB="0" anchor="b"/>
                </a:tc>
                <a:tc>
                  <a:txBody>
                    <a:bodyPr/>
                    <a:lstStyle/>
                    <a:p>
                      <a:pPr algn="r" fontAlgn="b"/>
                      <a:r>
                        <a:rPr lang="es-ES" sz="1400" u="none" strike="noStrike" dirty="0" smtClean="0">
                          <a:effectLst/>
                        </a:rPr>
                        <a:t>45</a:t>
                      </a:r>
                      <a:endParaRPr lang="es-ES" sz="1400" b="0" i="0" u="none" strike="noStrike" dirty="0">
                        <a:solidFill>
                          <a:srgbClr val="000000"/>
                        </a:solidFill>
                        <a:effectLst/>
                        <a:latin typeface="Calibri"/>
                      </a:endParaRPr>
                    </a:p>
                  </a:txBody>
                  <a:tcPr marL="7548" marR="7548" marT="7548" marB="0" anchor="b"/>
                </a:tc>
              </a:tr>
              <a:tr h="258719">
                <a:tc>
                  <a:txBody>
                    <a:bodyPr/>
                    <a:lstStyle/>
                    <a:p>
                      <a:pPr algn="l" fontAlgn="b"/>
                      <a:r>
                        <a:rPr lang="es-ES" sz="1400" u="none" strike="noStrike">
                          <a:effectLst/>
                        </a:rPr>
                        <a:t>Facil citar</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143</a:t>
                      </a:r>
                      <a:endParaRPr lang="es-ES" sz="1400" b="1" i="0" u="none" strike="noStrike" dirty="0">
                        <a:solidFill>
                          <a:srgbClr val="1F497D"/>
                        </a:solidFill>
                        <a:effectLst/>
                        <a:latin typeface="Calibri"/>
                      </a:endParaRPr>
                    </a:p>
                  </a:txBody>
                  <a:tcPr marL="7548" marR="7548" marT="7548" marB="0" anchor="b"/>
                </a:tc>
                <a:tc>
                  <a:txBody>
                    <a:bodyPr/>
                    <a:lstStyle/>
                    <a:p>
                      <a:pPr algn="r" fontAlgn="b"/>
                      <a:r>
                        <a:rPr lang="es-ES" sz="1400" u="none" strike="noStrike" dirty="0" smtClean="0">
                          <a:effectLst/>
                        </a:rPr>
                        <a:t>141</a:t>
                      </a:r>
                      <a:endParaRPr lang="es-ES" sz="1400" b="0" i="0" u="none" strike="noStrike" dirty="0">
                        <a:solidFill>
                          <a:srgbClr val="000000"/>
                        </a:solidFill>
                        <a:effectLst/>
                        <a:latin typeface="Calibri"/>
                      </a:endParaRPr>
                    </a:p>
                  </a:txBody>
                  <a:tcPr marL="7548" marR="7548" marT="7548" marB="0" anchor="b"/>
                </a:tc>
              </a:tr>
              <a:tr h="258719">
                <a:tc>
                  <a:txBody>
                    <a:bodyPr/>
                    <a:lstStyle/>
                    <a:p>
                      <a:pPr algn="l" fontAlgn="b"/>
                      <a:r>
                        <a:rPr lang="es-ES" sz="1400" u="none" strike="noStrike">
                          <a:effectLst/>
                        </a:rPr>
                        <a:t>Graficos</a:t>
                      </a:r>
                      <a:endParaRPr lang="es-ES" sz="1400" b="0" i="0" u="none" strike="noStrike">
                        <a:solidFill>
                          <a:srgbClr val="000000"/>
                        </a:solidFill>
                        <a:effectLst/>
                        <a:latin typeface="Calibri"/>
                      </a:endParaRPr>
                    </a:p>
                  </a:txBody>
                  <a:tcPr marL="7548" marR="7548" marT="7548" marB="0" anchor="b"/>
                </a:tc>
                <a:tc>
                  <a:txBody>
                    <a:bodyPr/>
                    <a:lstStyle/>
                    <a:p>
                      <a:pPr algn="r" fontAlgn="b"/>
                      <a:r>
                        <a:rPr lang="es-ES" sz="1400" u="none" strike="noStrike" dirty="0" smtClean="0">
                          <a:effectLst/>
                        </a:rPr>
                        <a:t>145</a:t>
                      </a:r>
                      <a:endParaRPr lang="es-ES" sz="1400" b="1" i="0" u="none" strike="noStrike" dirty="0">
                        <a:solidFill>
                          <a:srgbClr val="1F497D"/>
                        </a:solidFill>
                        <a:effectLst/>
                        <a:latin typeface="Calibri"/>
                      </a:endParaRPr>
                    </a:p>
                  </a:txBody>
                  <a:tcPr marL="7548" marR="7548" marT="7548" marB="0" anchor="b"/>
                </a:tc>
                <a:tc>
                  <a:txBody>
                    <a:bodyPr/>
                    <a:lstStyle/>
                    <a:p>
                      <a:pPr algn="r" fontAlgn="b"/>
                      <a:r>
                        <a:rPr lang="es-ES" sz="1400" u="none" strike="noStrike">
                          <a:effectLst/>
                        </a:rPr>
                        <a:t>41</a:t>
                      </a:r>
                      <a:endParaRPr lang="es-ES" sz="1400" b="0" i="0" u="none" strike="noStrike">
                        <a:solidFill>
                          <a:srgbClr val="000000"/>
                        </a:solidFill>
                        <a:effectLst/>
                        <a:latin typeface="Calibri"/>
                      </a:endParaRPr>
                    </a:p>
                  </a:txBody>
                  <a:tcPr marL="7548" marR="7548" marT="7548" marB="0" anchor="b"/>
                </a:tc>
              </a:tr>
              <a:tr h="407221">
                <a:tc>
                  <a:txBody>
                    <a:bodyPr/>
                    <a:lstStyle/>
                    <a:p>
                      <a:pPr algn="l" fontAlgn="b"/>
                      <a:r>
                        <a:rPr lang="es-ES" sz="1400" u="none" strike="noStrike" dirty="0" smtClean="0">
                          <a:effectLst/>
                        </a:rPr>
                        <a:t>Lectura </a:t>
                      </a:r>
                      <a:r>
                        <a:rPr lang="es-ES" sz="1400" u="none" strike="noStrike" dirty="0">
                          <a:effectLst/>
                        </a:rPr>
                        <a:t>completa</a:t>
                      </a:r>
                      <a:endParaRPr lang="es-ES" sz="1400" b="0" i="0" u="none" strike="noStrike" dirty="0">
                        <a:solidFill>
                          <a:srgbClr val="000000"/>
                        </a:solidFill>
                        <a:effectLst/>
                        <a:latin typeface="Calibri"/>
                      </a:endParaRPr>
                    </a:p>
                  </a:txBody>
                  <a:tcPr marL="7548" marR="7548" marT="7548" marB="0" anchor="b"/>
                </a:tc>
                <a:tc>
                  <a:txBody>
                    <a:bodyPr/>
                    <a:lstStyle/>
                    <a:p>
                      <a:pPr marL="0" algn="r" defTabSz="914400" rtl="0" eaLnBrk="1" fontAlgn="b" latinLnBrk="0" hangingPunct="1"/>
                      <a:r>
                        <a:rPr lang="es-ES" sz="1800" u="none" strike="noStrike" kern="1200" dirty="0" smtClean="0">
                          <a:effectLst/>
                        </a:rPr>
                        <a:t>143</a:t>
                      </a:r>
                      <a:endParaRPr lang="es-ES" sz="1800" b="1" u="none" strike="noStrike" kern="1200" dirty="0">
                        <a:solidFill>
                          <a:schemeClr val="accent3"/>
                        </a:solidFill>
                        <a:effectLst/>
                        <a:latin typeface="+mn-lt"/>
                        <a:ea typeface="+mn-ea"/>
                        <a:cs typeface="+mn-cs"/>
                      </a:endParaRPr>
                    </a:p>
                  </a:txBody>
                  <a:tcPr marL="7548" marR="7548" marT="7548" marB="0" anchor="b"/>
                </a:tc>
                <a:tc>
                  <a:txBody>
                    <a:bodyPr/>
                    <a:lstStyle/>
                    <a:p>
                      <a:pPr algn="r" fontAlgn="b"/>
                      <a:r>
                        <a:rPr lang="es-ES" sz="1400" u="none" strike="noStrike" dirty="0" smtClean="0">
                          <a:effectLst/>
                        </a:rPr>
                        <a:t>44</a:t>
                      </a:r>
                      <a:endParaRPr lang="es-ES" sz="1400" b="0" i="0" u="none" strike="noStrike" dirty="0">
                        <a:solidFill>
                          <a:srgbClr val="000000"/>
                        </a:solidFill>
                        <a:effectLst/>
                        <a:latin typeface="Calibri"/>
                      </a:endParaRPr>
                    </a:p>
                  </a:txBody>
                  <a:tcPr marL="7548" marR="7548" marT="7548" marB="0" anchor="b"/>
                </a:tc>
              </a:tr>
            </a:tbl>
          </a:graphicData>
        </a:graphic>
      </p:graphicFrame>
      <p:sp>
        <p:nvSpPr>
          <p:cNvPr id="6" name="5 Rectángulo"/>
          <p:cNvSpPr/>
          <p:nvPr/>
        </p:nvSpPr>
        <p:spPr>
          <a:xfrm>
            <a:off x="467544" y="2636912"/>
            <a:ext cx="1224136" cy="1169551"/>
          </a:xfrm>
          <a:prstGeom prst="rect">
            <a:avLst/>
          </a:prstGeom>
        </p:spPr>
        <p:txBody>
          <a:bodyPr wrap="square">
            <a:spAutoFit/>
          </a:bodyPr>
          <a:lstStyle/>
          <a:p>
            <a:pPr algn="ctr"/>
            <a:r>
              <a:rPr lang="es-ES" sz="1400" b="1" dirty="0" smtClean="0">
                <a:solidFill>
                  <a:schemeClr val="tx2"/>
                </a:solidFill>
              </a:rPr>
              <a:t>Fuente: Encuesta a personal de la biblioteca y usuarios</a:t>
            </a:r>
            <a:endParaRPr lang="es-ES" sz="1400" b="1" dirty="0">
              <a:solidFill>
                <a:schemeClr val="tx2"/>
              </a:solidFill>
            </a:endParaRPr>
          </a:p>
        </p:txBody>
      </p:sp>
    </p:spTree>
    <p:extLst>
      <p:ext uri="{BB962C8B-B14F-4D97-AF65-F5344CB8AC3E}">
        <p14:creationId xmlns:p14="http://schemas.microsoft.com/office/powerpoint/2010/main" xmlns="" val="421579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8313" y="115888"/>
            <a:ext cx="8229600" cy="1143000"/>
          </a:xfrm>
        </p:spPr>
        <p:txBody>
          <a:bodyPr>
            <a:normAutofit fontScale="90000"/>
          </a:bodyPr>
          <a:lstStyle/>
          <a:p>
            <a:pPr>
              <a:defRPr/>
            </a:pPr>
            <a:r>
              <a:rPr lang="es-ES" dirty="0" smtClean="0">
                <a:solidFill>
                  <a:srgbClr val="002060"/>
                </a:solidFill>
              </a:rPr>
              <a:t>DEL HOMO TIPOGRAPHICUS AL HOMO DIGITALIS</a:t>
            </a:r>
            <a:endParaRPr lang="es-ES" dirty="0">
              <a:solidFill>
                <a:srgbClr val="002060"/>
              </a:solidFill>
            </a:endParaRPr>
          </a:p>
        </p:txBody>
      </p:sp>
      <p:sp>
        <p:nvSpPr>
          <p:cNvPr id="24579" name="4 Marcador de contenido"/>
          <p:cNvSpPr>
            <a:spLocks noGrp="1"/>
          </p:cNvSpPr>
          <p:nvPr>
            <p:ph idx="1"/>
          </p:nvPr>
        </p:nvSpPr>
        <p:spPr/>
        <p:txBody>
          <a:bodyPr/>
          <a:lstStyle/>
          <a:p>
            <a:endParaRPr lang="es-ES" smtClean="0"/>
          </a:p>
        </p:txBody>
      </p:sp>
      <p:sp>
        <p:nvSpPr>
          <p:cNvPr id="24580" name="1 Marcador de pie de página"/>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mtClean="0">
                <a:solidFill>
                  <a:srgbClr val="002060"/>
                </a:solidFill>
              </a:rPr>
              <a:t>José Antonio Cordón-García . Universidad de Salamanca. Grupo E-Lectra</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2775" y="1341438"/>
            <a:ext cx="7775575" cy="410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79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solidFill>
                  <a:schemeClr val="tx2"/>
                </a:solidFill>
              </a:rPr>
              <a:t>Un fenómeno que adquiere especial relevancia en el entorno académico</a:t>
            </a:r>
            <a:endParaRPr lang="es-ES" dirty="0">
              <a:solidFill>
                <a:schemeClr val="tx2"/>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365" y="70333"/>
            <a:ext cx="9266004" cy="590849"/>
          </a:xfrm>
        </p:spPr>
        <p:txBody>
          <a:bodyPr>
            <a:normAutofit/>
          </a:bodyPr>
          <a:lstStyle/>
          <a:p>
            <a:pPr algn="ctr"/>
            <a:r>
              <a:rPr lang="de-DE" dirty="0" smtClean="0">
                <a:solidFill>
                  <a:srgbClr val="002060"/>
                </a:solidFill>
              </a:rPr>
              <a:t>Cambio de paradigma educativo: 2011</a:t>
            </a:r>
            <a:endParaRPr lang="de-DE" dirty="0">
              <a:solidFill>
                <a:srgbClr val="002060"/>
              </a:solidFill>
            </a:endParaRPr>
          </a:p>
        </p:txBody>
      </p:sp>
      <p:sp>
        <p:nvSpPr>
          <p:cNvPr id="6" name="Textfeld 5"/>
          <p:cNvSpPr txBox="1"/>
          <p:nvPr/>
        </p:nvSpPr>
        <p:spPr>
          <a:xfrm>
            <a:off x="4937760" y="5536137"/>
            <a:ext cx="4004686" cy="830997"/>
          </a:xfrm>
          <a:prstGeom prst="rect">
            <a:avLst/>
          </a:prstGeom>
          <a:noFill/>
        </p:spPr>
        <p:txBody>
          <a:bodyPr wrap="none" rtlCol="0">
            <a:spAutoFit/>
          </a:bodyPr>
          <a:lstStyle/>
          <a:p>
            <a:r>
              <a:rPr lang="de-DE" dirty="0" smtClean="0">
                <a:solidFill>
                  <a:srgbClr val="FF0000"/>
                </a:solidFill>
              </a:rPr>
              <a:t>HINTERGRUNDBILD</a:t>
            </a:r>
            <a:br>
              <a:rPr lang="de-DE" dirty="0" smtClean="0">
                <a:solidFill>
                  <a:srgbClr val="FF0000"/>
                </a:solidFill>
              </a:rPr>
            </a:br>
            <a:r>
              <a:rPr lang="de-DE" dirty="0" smtClean="0">
                <a:solidFill>
                  <a:srgbClr val="FF0000"/>
                </a:solidFill>
              </a:rPr>
              <a:t>20TH CENTURY / FUTURE</a:t>
            </a:r>
            <a:endParaRPr lang="de-DE" dirty="0">
              <a:solidFill>
                <a:srgbClr val="FF0000"/>
              </a:solidFill>
            </a:endParaRPr>
          </a:p>
        </p:txBody>
      </p:sp>
      <p:sp>
        <p:nvSpPr>
          <p:cNvPr id="9" name="Rechteck 8"/>
          <p:cNvSpPr/>
          <p:nvPr/>
        </p:nvSpPr>
        <p:spPr bwMode="auto">
          <a:xfrm>
            <a:off x="0" y="987307"/>
            <a:ext cx="9144000" cy="5915465"/>
          </a:xfrm>
          <a:prstGeom prst="rect">
            <a:avLst/>
          </a:prstGeom>
          <a:solidFill>
            <a:schemeClr val="accent3">
              <a:lumMod val="40000"/>
              <a:lumOff val="60000"/>
            </a:schemeClr>
          </a:solidFill>
          <a:ln w="9525" algn="ctr">
            <a:solidFill>
              <a:schemeClr val="bg1">
                <a:lumMod val="85000"/>
              </a:schemeClr>
            </a:solidFill>
            <a:round/>
            <a:headEnd/>
            <a:tailEnd/>
          </a:ln>
          <a:effectLst>
            <a:outerShdw blurRad="63500" dist="25400" dir="2700000" algn="tl" rotWithShape="0">
              <a:schemeClr val="tx1">
                <a:alpha val="10000"/>
              </a:schemeClr>
            </a:outerShdw>
          </a:effectLst>
        </p:spPr>
        <p:txBody>
          <a:bodyPr wrap="none" rtlCol="0" anchor="ctr"/>
          <a:lstStyle/>
          <a:p>
            <a:pPr algn="ctr"/>
            <a:endParaRPr lang="de-DE" dirty="0"/>
          </a:p>
        </p:txBody>
      </p:sp>
      <p:cxnSp>
        <p:nvCxnSpPr>
          <p:cNvPr id="11" name="Gerade Verbindung mit Pfeil 10"/>
          <p:cNvCxnSpPr/>
          <p:nvPr/>
        </p:nvCxnSpPr>
        <p:spPr>
          <a:xfrm>
            <a:off x="538719" y="1364572"/>
            <a:ext cx="8201464" cy="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2" name="Textfeld 11"/>
          <p:cNvSpPr txBox="1"/>
          <p:nvPr/>
        </p:nvSpPr>
        <p:spPr>
          <a:xfrm>
            <a:off x="750298" y="987309"/>
            <a:ext cx="755335" cy="400110"/>
          </a:xfrm>
          <a:prstGeom prst="rect">
            <a:avLst/>
          </a:prstGeom>
          <a:noFill/>
        </p:spPr>
        <p:txBody>
          <a:bodyPr wrap="none" rtlCol="0">
            <a:spAutoFit/>
          </a:bodyPr>
          <a:lstStyle/>
          <a:p>
            <a:r>
              <a:rPr lang="de-DE" sz="2000" dirty="0" smtClean="0">
                <a:solidFill>
                  <a:schemeClr val="accent2"/>
                </a:solidFill>
              </a:rPr>
              <a:t>2001</a:t>
            </a:r>
            <a:endParaRPr lang="de-DE" sz="2000" dirty="0">
              <a:solidFill>
                <a:schemeClr val="accent2"/>
              </a:solidFill>
            </a:endParaRPr>
          </a:p>
        </p:txBody>
      </p:sp>
      <p:sp>
        <p:nvSpPr>
          <p:cNvPr id="13" name="Textfeld 12"/>
          <p:cNvSpPr txBox="1"/>
          <p:nvPr/>
        </p:nvSpPr>
        <p:spPr>
          <a:xfrm>
            <a:off x="4183545" y="987307"/>
            <a:ext cx="736292" cy="400110"/>
          </a:xfrm>
          <a:prstGeom prst="rect">
            <a:avLst/>
          </a:prstGeom>
          <a:noFill/>
        </p:spPr>
        <p:txBody>
          <a:bodyPr wrap="none" rtlCol="0">
            <a:spAutoFit/>
          </a:bodyPr>
          <a:lstStyle/>
          <a:p>
            <a:r>
              <a:rPr lang="de-DE" sz="2000" dirty="0" smtClean="0">
                <a:solidFill>
                  <a:schemeClr val="accent2"/>
                </a:solidFill>
              </a:rPr>
              <a:t>2011</a:t>
            </a:r>
            <a:endParaRPr lang="de-DE" sz="2000" dirty="0">
              <a:solidFill>
                <a:schemeClr val="accent2"/>
              </a:solidFill>
            </a:endParaRPr>
          </a:p>
        </p:txBody>
      </p:sp>
      <p:sp>
        <p:nvSpPr>
          <p:cNvPr id="14" name="Textfeld 13"/>
          <p:cNvSpPr txBox="1"/>
          <p:nvPr/>
        </p:nvSpPr>
        <p:spPr>
          <a:xfrm>
            <a:off x="7671610" y="987308"/>
            <a:ext cx="755335" cy="400110"/>
          </a:xfrm>
          <a:prstGeom prst="rect">
            <a:avLst/>
          </a:prstGeom>
          <a:noFill/>
        </p:spPr>
        <p:txBody>
          <a:bodyPr wrap="none" rtlCol="0">
            <a:spAutoFit/>
          </a:bodyPr>
          <a:lstStyle/>
          <a:p>
            <a:r>
              <a:rPr lang="de-DE" sz="2000" dirty="0" smtClean="0">
                <a:solidFill>
                  <a:schemeClr val="accent2"/>
                </a:solidFill>
              </a:rPr>
              <a:t>2021</a:t>
            </a:r>
            <a:endParaRPr lang="de-DE" sz="2000" dirty="0">
              <a:solidFill>
                <a:schemeClr val="accent2"/>
              </a:solidFill>
            </a:endParaRPr>
          </a:p>
        </p:txBody>
      </p:sp>
      <p:sp>
        <p:nvSpPr>
          <p:cNvPr id="8" name="Textfeld 7"/>
          <p:cNvSpPr txBox="1"/>
          <p:nvPr/>
        </p:nvSpPr>
        <p:spPr>
          <a:xfrm>
            <a:off x="1139486" y="1669109"/>
            <a:ext cx="3293858" cy="4445941"/>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rtlCol="0">
            <a:noAutofit/>
          </a:bodyPr>
          <a:lstStyle/>
          <a:p>
            <a:pPr marL="285750" indent="-285750">
              <a:buClr>
                <a:schemeClr val="accent2"/>
              </a:buClr>
              <a:buFont typeface="Wingdings" pitchFamily="2" charset="2"/>
              <a:buChar char="§"/>
            </a:pPr>
            <a:r>
              <a:rPr lang="de-DE" sz="1600" dirty="0" smtClean="0"/>
              <a:t>Modelo dominante: lectura en papel</a:t>
            </a:r>
          </a:p>
          <a:p>
            <a:pPr marL="285750" indent="-285750">
              <a:buClr>
                <a:schemeClr val="accent2"/>
              </a:buClr>
              <a:buFont typeface="Wingdings" pitchFamily="2" charset="2"/>
              <a:buChar char="§"/>
            </a:pPr>
            <a:endParaRPr lang="de-DE" sz="1600" dirty="0" smtClean="0"/>
          </a:p>
          <a:p>
            <a:pPr marL="285750" indent="-285750">
              <a:buClr>
                <a:schemeClr val="accent2"/>
              </a:buClr>
              <a:buFont typeface="Wingdings" pitchFamily="2" charset="2"/>
              <a:buChar char="§"/>
            </a:pPr>
            <a:r>
              <a:rPr lang="de-DE" sz="1600" dirty="0" smtClean="0"/>
              <a:t>E-Learning vs. Presencialidad</a:t>
            </a:r>
          </a:p>
          <a:p>
            <a:pPr marL="285750" indent="-285750">
              <a:buClr>
                <a:schemeClr val="accent2"/>
              </a:buClr>
              <a:buFont typeface="Wingdings" pitchFamily="2" charset="2"/>
              <a:buChar char="§"/>
            </a:pPr>
            <a:endParaRPr lang="de-DE" sz="1600" dirty="0"/>
          </a:p>
          <a:p>
            <a:pPr>
              <a:buClr>
                <a:schemeClr val="accent2"/>
              </a:buClr>
            </a:pPr>
            <a:endParaRPr lang="de-DE" sz="1600" dirty="0"/>
          </a:p>
          <a:p>
            <a:pPr marL="285750" indent="-285750">
              <a:buClr>
                <a:schemeClr val="accent2"/>
              </a:buClr>
              <a:buFont typeface="Wingdings" pitchFamily="2" charset="2"/>
              <a:buChar char="§"/>
            </a:pPr>
            <a:r>
              <a:rPr lang="de-DE" sz="1600" dirty="0" smtClean="0"/>
              <a:t>Contenido = estático+ animaciones interactivas y pruebas</a:t>
            </a:r>
          </a:p>
          <a:p>
            <a:pPr marL="285750" indent="-285750">
              <a:buClr>
                <a:schemeClr val="accent2"/>
              </a:buClr>
              <a:buFont typeface="Wingdings" pitchFamily="2" charset="2"/>
              <a:buChar char="§"/>
            </a:pPr>
            <a:endParaRPr lang="de-DE" sz="1600" dirty="0"/>
          </a:p>
          <a:p>
            <a:pPr marL="285750" indent="-285750">
              <a:buClr>
                <a:schemeClr val="accent2"/>
              </a:buClr>
              <a:buFont typeface="Wingdings" pitchFamily="2" charset="2"/>
              <a:buChar char="§"/>
            </a:pPr>
            <a:r>
              <a:rPr lang="de-DE" sz="1600" dirty="0" smtClean="0"/>
              <a:t>Mezcla de aprendizaje de aula, sesiones virtuales y contenido alojado en plataforma (aprendizaje mixto)</a:t>
            </a:r>
          </a:p>
          <a:p>
            <a:pPr marL="285750" indent="-285750">
              <a:buClr>
                <a:schemeClr val="accent2"/>
              </a:buClr>
              <a:buFont typeface="Wingdings" pitchFamily="2" charset="2"/>
              <a:buChar char="§"/>
            </a:pPr>
            <a:endParaRPr lang="de-DE" sz="1600" dirty="0" smtClean="0"/>
          </a:p>
          <a:p>
            <a:pPr marL="285750" indent="-285750">
              <a:buClr>
                <a:schemeClr val="accent2"/>
              </a:buClr>
              <a:buFont typeface="Wingdings" pitchFamily="2" charset="2"/>
              <a:buChar char="§"/>
            </a:pPr>
            <a:r>
              <a:rPr lang="de-DE" sz="1600" dirty="0" smtClean="0"/>
              <a:t>Oferta tradicional</a:t>
            </a:r>
            <a:endParaRPr lang="de-DE" sz="1600" dirty="0"/>
          </a:p>
          <a:p>
            <a:pPr>
              <a:buClr>
                <a:schemeClr val="accent2"/>
              </a:buClr>
            </a:pPr>
            <a:endParaRPr lang="de-DE" sz="1600" dirty="0" smtClean="0"/>
          </a:p>
          <a:p>
            <a:pPr>
              <a:buClr>
                <a:schemeClr val="accent2"/>
              </a:buClr>
            </a:pPr>
            <a:endParaRPr lang="de-DE" sz="1800" dirty="0" smtClean="0"/>
          </a:p>
          <a:p>
            <a:pPr marL="342900" indent="-342900">
              <a:buClr>
                <a:schemeClr val="accent2"/>
              </a:buClr>
              <a:buFont typeface="Wingdings" pitchFamily="2" charset="2"/>
              <a:buChar char="§"/>
            </a:pPr>
            <a:endParaRPr lang="de-DE" sz="1800" dirty="0"/>
          </a:p>
          <a:p>
            <a:pPr marL="342900" indent="-342900">
              <a:buClr>
                <a:schemeClr val="accent2"/>
              </a:buClr>
              <a:buFont typeface="Wingdings" pitchFamily="2" charset="2"/>
              <a:buChar char="§"/>
            </a:pPr>
            <a:endParaRPr lang="de-DE" sz="1800" dirty="0"/>
          </a:p>
        </p:txBody>
      </p:sp>
      <p:sp>
        <p:nvSpPr>
          <p:cNvPr id="15" name="Textfeld 14"/>
          <p:cNvSpPr txBox="1"/>
          <p:nvPr/>
        </p:nvSpPr>
        <p:spPr>
          <a:xfrm>
            <a:off x="4639451" y="1669110"/>
            <a:ext cx="3293858" cy="4445941"/>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rtlCol="0">
            <a:noAutofit/>
          </a:bodyPr>
          <a:lstStyle/>
          <a:p>
            <a:pPr marL="342900" indent="-342900">
              <a:buClr>
                <a:schemeClr val="accent2"/>
              </a:buClr>
              <a:buFont typeface="Wingdings" pitchFamily="2" charset="2"/>
              <a:buChar char="§"/>
            </a:pPr>
            <a:r>
              <a:rPr lang="de-DE" sz="1600" dirty="0" smtClean="0"/>
              <a:t>Modelo dominante: Lectura digital</a:t>
            </a:r>
          </a:p>
          <a:p>
            <a:pPr marL="342900" indent="-342900">
              <a:buClr>
                <a:schemeClr val="accent2"/>
              </a:buClr>
              <a:buFont typeface="Wingdings" pitchFamily="2" charset="2"/>
              <a:buChar char="§"/>
            </a:pPr>
            <a:endParaRPr lang="de-DE" sz="1600" dirty="0" smtClean="0"/>
          </a:p>
          <a:p>
            <a:pPr marL="342900" indent="-342900">
              <a:buClr>
                <a:schemeClr val="accent2"/>
              </a:buClr>
              <a:buFont typeface="Wingdings" pitchFamily="2" charset="2"/>
              <a:buChar char="§"/>
            </a:pPr>
            <a:r>
              <a:rPr lang="es-ES" sz="1600" dirty="0" smtClean="0"/>
              <a:t>Se practica </a:t>
            </a:r>
            <a:r>
              <a:rPr lang="es-ES" sz="1600" dirty="0"/>
              <a:t>dentro de todas las actividades de aprendizaje (dentro y fuera del aula)</a:t>
            </a:r>
            <a:endParaRPr lang="de-DE" sz="1600" dirty="0" smtClean="0"/>
          </a:p>
          <a:p>
            <a:pPr>
              <a:buClr>
                <a:schemeClr val="accent2"/>
              </a:buClr>
            </a:pPr>
            <a:endParaRPr lang="de-DE" sz="1600" dirty="0"/>
          </a:p>
          <a:p>
            <a:pPr marL="342900" indent="-342900">
              <a:buClr>
                <a:schemeClr val="accent2"/>
              </a:buClr>
              <a:buFont typeface="Wingdings" pitchFamily="2" charset="2"/>
              <a:buChar char="§"/>
            </a:pPr>
            <a:r>
              <a:rPr lang="es-ES" sz="1600" dirty="0"/>
              <a:t>Contenido = libro de texto </a:t>
            </a:r>
            <a:r>
              <a:rPr lang="es-ES" sz="1600" dirty="0" smtClean="0"/>
              <a:t>digital, interactivo, mas seguimiento y control de actividades.</a:t>
            </a:r>
            <a:endParaRPr lang="de-DE" sz="1600" dirty="0" smtClean="0"/>
          </a:p>
          <a:p>
            <a:pPr>
              <a:buClr>
                <a:schemeClr val="accent2"/>
              </a:buClr>
            </a:pPr>
            <a:endParaRPr lang="de-DE" sz="1600" dirty="0"/>
          </a:p>
          <a:p>
            <a:pPr marL="342900" indent="-342900">
              <a:buClr>
                <a:schemeClr val="accent2"/>
              </a:buClr>
              <a:buFont typeface="Wingdings" pitchFamily="2" charset="2"/>
              <a:buChar char="§"/>
            </a:pPr>
            <a:r>
              <a:rPr lang="es-ES" sz="1600" dirty="0"/>
              <a:t>Lectura social y </a:t>
            </a:r>
            <a:r>
              <a:rPr lang="es-ES" sz="1600" dirty="0" smtClean="0"/>
              <a:t>colaboración </a:t>
            </a:r>
            <a:r>
              <a:rPr lang="es-ES" sz="1600" dirty="0"/>
              <a:t>en </a:t>
            </a:r>
            <a:r>
              <a:rPr lang="es-ES" sz="1600" dirty="0" smtClean="0"/>
              <a:t> grupo, </a:t>
            </a:r>
            <a:r>
              <a:rPr lang="es-ES" sz="1600" dirty="0"/>
              <a:t>con </a:t>
            </a:r>
            <a:r>
              <a:rPr lang="es-ES" sz="1600" dirty="0" smtClean="0"/>
              <a:t>la participación </a:t>
            </a:r>
            <a:r>
              <a:rPr lang="es-ES" sz="1600" dirty="0"/>
              <a:t>de un tutor</a:t>
            </a:r>
            <a:endParaRPr lang="de-DE" sz="1600" dirty="0" smtClean="0"/>
          </a:p>
          <a:p>
            <a:pPr>
              <a:buClr>
                <a:schemeClr val="accent2"/>
              </a:buClr>
            </a:pPr>
            <a:endParaRPr lang="de-DE" sz="1600" dirty="0"/>
          </a:p>
          <a:p>
            <a:pPr marL="342900" indent="-342900">
              <a:buClr>
                <a:schemeClr val="accent2"/>
              </a:buClr>
              <a:buFont typeface="Wingdings" pitchFamily="2" charset="2"/>
              <a:buChar char="§"/>
            </a:pPr>
            <a:r>
              <a:rPr lang="de-DE" sz="1600" dirty="0" smtClean="0"/>
              <a:t>Contenidos en la nube y Apps</a:t>
            </a:r>
          </a:p>
          <a:p>
            <a:pPr marL="342900" indent="-342900">
              <a:buClr>
                <a:schemeClr val="accent2"/>
              </a:buClr>
              <a:buFont typeface="Wingdings" pitchFamily="2" charset="2"/>
              <a:buChar char="§"/>
            </a:pPr>
            <a:r>
              <a:rPr lang="de-DE" sz="1600" dirty="0" smtClean="0"/>
              <a:t>MOOCS, Online Colleges</a:t>
            </a:r>
          </a:p>
          <a:p>
            <a:pPr>
              <a:buClr>
                <a:schemeClr val="accent2"/>
              </a:buClr>
            </a:pPr>
            <a:endParaRPr lang="de-DE" sz="1600" dirty="0" smtClean="0"/>
          </a:p>
          <a:p>
            <a:pPr>
              <a:buClr>
                <a:schemeClr val="accent2"/>
              </a:buClr>
            </a:pPr>
            <a:endParaRPr lang="de-DE" sz="1600" dirty="0" smtClean="0"/>
          </a:p>
          <a:p>
            <a:pPr>
              <a:buClr>
                <a:schemeClr val="accent2"/>
              </a:buClr>
            </a:pPr>
            <a:endParaRPr lang="de-DE" sz="1800" dirty="0"/>
          </a:p>
          <a:p>
            <a:pPr marL="342900" indent="-342900">
              <a:buClr>
                <a:schemeClr val="accent2"/>
              </a:buClr>
              <a:buFont typeface="Wingdings" pitchFamily="2" charset="2"/>
              <a:buChar char="§"/>
            </a:pPr>
            <a:endParaRPr lang="de-DE" sz="1800" dirty="0" smtClean="0"/>
          </a:p>
          <a:p>
            <a:pPr marL="342900" indent="-342900">
              <a:buClr>
                <a:schemeClr val="accent2"/>
              </a:buClr>
              <a:buFont typeface="Wingdings" pitchFamily="2" charset="2"/>
              <a:buChar char="§"/>
            </a:pPr>
            <a:endParaRPr lang="de-DE" sz="1800" dirty="0"/>
          </a:p>
          <a:p>
            <a:pPr marL="342900" indent="-342900">
              <a:buClr>
                <a:schemeClr val="accent2"/>
              </a:buClr>
              <a:buFont typeface="Wingdings" pitchFamily="2" charset="2"/>
              <a:buChar char="§"/>
            </a:pPr>
            <a:endParaRPr lang="de-DE" sz="1800" dirty="0" smtClean="0"/>
          </a:p>
          <a:p>
            <a:pPr marL="342900" indent="-342900">
              <a:buClr>
                <a:schemeClr val="accent2"/>
              </a:buClr>
              <a:buFont typeface="Wingdings" pitchFamily="2" charset="2"/>
              <a:buChar char="§"/>
            </a:pPr>
            <a:endParaRPr lang="de-DE" sz="1800" dirty="0"/>
          </a:p>
          <a:p>
            <a:pPr marL="342900" indent="-342900">
              <a:buClr>
                <a:schemeClr val="accent2"/>
              </a:buClr>
              <a:buFont typeface="Wingdings" pitchFamily="2" charset="2"/>
              <a:buChar char="§"/>
            </a:pPr>
            <a:endParaRPr lang="de-DE" sz="1800" dirty="0" smtClean="0"/>
          </a:p>
          <a:p>
            <a:pPr marL="342900" indent="-342900">
              <a:buClr>
                <a:schemeClr val="accent2"/>
              </a:buClr>
              <a:buFont typeface="Wingdings" pitchFamily="2" charset="2"/>
              <a:buChar char="§"/>
            </a:pPr>
            <a:endParaRPr lang="de-DE" sz="1800" dirty="0"/>
          </a:p>
        </p:txBody>
      </p:sp>
      <p:cxnSp>
        <p:nvCxnSpPr>
          <p:cNvPr id="5" name="Gerade Verbindung 4"/>
          <p:cNvCxnSpPr/>
          <p:nvPr/>
        </p:nvCxnSpPr>
        <p:spPr>
          <a:xfrm flipV="1">
            <a:off x="1275127" y="4857226"/>
            <a:ext cx="2908418" cy="838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4766349" y="4867013"/>
            <a:ext cx="2908418" cy="838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2 Elipse"/>
          <p:cNvSpPr/>
          <p:nvPr/>
        </p:nvSpPr>
        <p:spPr>
          <a:xfrm>
            <a:off x="3995936" y="908719"/>
            <a:ext cx="1080119" cy="648073"/>
          </a:xfrm>
          <a:prstGeom prst="ellipse">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8264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75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75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75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75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75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75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75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75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75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75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p:cTn id="42" dur="750" fill="hold"/>
                                        <p:tgtEl>
                                          <p:spTgt spid="8">
                                            <p:txEl>
                                              <p:pRg st="7" end="7"/>
                                            </p:txEl>
                                          </p:spTgt>
                                        </p:tgtEl>
                                        <p:attrNameLst>
                                          <p:attrName>ppt_w</p:attrName>
                                        </p:attrNameLst>
                                      </p:cBhvr>
                                      <p:tavLst>
                                        <p:tav tm="0">
                                          <p:val>
                                            <p:fltVal val="0"/>
                                          </p:val>
                                        </p:tav>
                                        <p:tav tm="100000">
                                          <p:val>
                                            <p:strVal val="#ppt_w"/>
                                          </p:val>
                                        </p:tav>
                                      </p:tavLst>
                                    </p:anim>
                                    <p:anim calcmode="lin" valueType="num">
                                      <p:cBhvr>
                                        <p:cTn id="43" dur="75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44" dur="75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 calcmode="lin" valueType="num">
                                      <p:cBhvr>
                                        <p:cTn id="49" dur="750" fill="hold"/>
                                        <p:tgtEl>
                                          <p:spTgt spid="8">
                                            <p:txEl>
                                              <p:pRg st="9" end="9"/>
                                            </p:txEl>
                                          </p:spTgt>
                                        </p:tgtEl>
                                        <p:attrNameLst>
                                          <p:attrName>ppt_w</p:attrName>
                                        </p:attrNameLst>
                                      </p:cBhvr>
                                      <p:tavLst>
                                        <p:tav tm="0">
                                          <p:val>
                                            <p:fltVal val="0"/>
                                          </p:val>
                                        </p:tav>
                                        <p:tav tm="100000">
                                          <p:val>
                                            <p:strVal val="#ppt_w"/>
                                          </p:val>
                                        </p:tav>
                                      </p:tavLst>
                                    </p:anim>
                                    <p:anim calcmode="lin" valueType="num">
                                      <p:cBhvr>
                                        <p:cTn id="50" dur="75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51" dur="750"/>
                                        <p:tgtEl>
                                          <p:spTgt spid="8">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75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75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8" dur="750"/>
                                        <p:tgtEl>
                                          <p:spTgt spid="1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750" fill="hold"/>
                                        <p:tgtEl>
                                          <p:spTgt spid="9"/>
                                        </p:tgtEl>
                                        <p:attrNameLst>
                                          <p:attrName>ppt_w</p:attrName>
                                        </p:attrNameLst>
                                      </p:cBhvr>
                                      <p:tavLst>
                                        <p:tav tm="0">
                                          <p:val>
                                            <p:fltVal val="0"/>
                                          </p:val>
                                        </p:tav>
                                        <p:tav tm="100000">
                                          <p:val>
                                            <p:strVal val="#ppt_w"/>
                                          </p:val>
                                        </p:tav>
                                      </p:tavLst>
                                    </p:anim>
                                    <p:anim calcmode="lin" valueType="num">
                                      <p:cBhvr>
                                        <p:cTn id="64" dur="750" fill="hold"/>
                                        <p:tgtEl>
                                          <p:spTgt spid="9"/>
                                        </p:tgtEl>
                                        <p:attrNameLst>
                                          <p:attrName>ppt_h</p:attrName>
                                        </p:attrNameLst>
                                      </p:cBhvr>
                                      <p:tavLst>
                                        <p:tav tm="0">
                                          <p:val>
                                            <p:fltVal val="0"/>
                                          </p:val>
                                        </p:tav>
                                        <p:tav tm="100000">
                                          <p:val>
                                            <p:strVal val="#ppt_h"/>
                                          </p:val>
                                        </p:tav>
                                      </p:tavLst>
                                    </p:anim>
                                    <p:animEffect transition="in" filter="fade">
                                      <p:cBhvr>
                                        <p:cTn id="65" dur="75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p:cTn id="70" dur="7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71" dur="75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72" dur="750"/>
                                        <p:tgtEl>
                                          <p:spTgt spid="1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750" fill="hold"/>
                                        <p:tgtEl>
                                          <p:spTgt spid="11"/>
                                        </p:tgtEl>
                                        <p:attrNameLst>
                                          <p:attrName>ppt_w</p:attrName>
                                        </p:attrNameLst>
                                      </p:cBhvr>
                                      <p:tavLst>
                                        <p:tav tm="0">
                                          <p:val>
                                            <p:fltVal val="0"/>
                                          </p:val>
                                        </p:tav>
                                        <p:tav tm="100000">
                                          <p:val>
                                            <p:strVal val="#ppt_w"/>
                                          </p:val>
                                        </p:tav>
                                      </p:tavLst>
                                    </p:anim>
                                    <p:anim calcmode="lin" valueType="num">
                                      <p:cBhvr>
                                        <p:cTn id="78" dur="750" fill="hold"/>
                                        <p:tgtEl>
                                          <p:spTgt spid="11"/>
                                        </p:tgtEl>
                                        <p:attrNameLst>
                                          <p:attrName>ppt_h</p:attrName>
                                        </p:attrNameLst>
                                      </p:cBhvr>
                                      <p:tavLst>
                                        <p:tav tm="0">
                                          <p:val>
                                            <p:fltVal val="0"/>
                                          </p:val>
                                        </p:tav>
                                        <p:tav tm="100000">
                                          <p:val>
                                            <p:strVal val="#ppt_h"/>
                                          </p:val>
                                        </p:tav>
                                      </p:tavLst>
                                    </p:anim>
                                    <p:animEffect transition="in" filter="fade">
                                      <p:cBhvr>
                                        <p:cTn id="79" dur="75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5">
                                            <p:txEl>
                                              <p:pRg st="0" end="0"/>
                                            </p:txEl>
                                          </p:spTgt>
                                        </p:tgtEl>
                                        <p:attrNameLst>
                                          <p:attrName>style.visibility</p:attrName>
                                        </p:attrNameLst>
                                      </p:cBhvr>
                                      <p:to>
                                        <p:strVal val="visible"/>
                                      </p:to>
                                    </p:set>
                                    <p:anim calcmode="lin" valueType="num">
                                      <p:cBhvr>
                                        <p:cTn id="84" dur="75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5" dur="75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86" dur="750"/>
                                        <p:tgtEl>
                                          <p:spTgt spid="1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5">
                                            <p:txEl>
                                              <p:pRg st="2" end="2"/>
                                            </p:txEl>
                                          </p:spTgt>
                                        </p:tgtEl>
                                        <p:attrNameLst>
                                          <p:attrName>style.visibility</p:attrName>
                                        </p:attrNameLst>
                                      </p:cBhvr>
                                      <p:to>
                                        <p:strVal val="visible"/>
                                      </p:to>
                                    </p:set>
                                    <p:anim calcmode="lin" valueType="num">
                                      <p:cBhvr>
                                        <p:cTn id="91" dur="750" fill="hold"/>
                                        <p:tgtEl>
                                          <p:spTgt spid="15">
                                            <p:txEl>
                                              <p:pRg st="2" end="2"/>
                                            </p:txEl>
                                          </p:spTgt>
                                        </p:tgtEl>
                                        <p:attrNameLst>
                                          <p:attrName>ppt_w</p:attrName>
                                        </p:attrNameLst>
                                      </p:cBhvr>
                                      <p:tavLst>
                                        <p:tav tm="0">
                                          <p:val>
                                            <p:fltVal val="0"/>
                                          </p:val>
                                        </p:tav>
                                        <p:tav tm="100000">
                                          <p:val>
                                            <p:strVal val="#ppt_w"/>
                                          </p:val>
                                        </p:tav>
                                      </p:tavLst>
                                    </p:anim>
                                    <p:anim calcmode="lin" valueType="num">
                                      <p:cBhvr>
                                        <p:cTn id="92" dur="75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93" dur="750"/>
                                        <p:tgtEl>
                                          <p:spTgt spid="15">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5">
                                            <p:txEl>
                                              <p:pRg st="4" end="4"/>
                                            </p:txEl>
                                          </p:spTgt>
                                        </p:tgtEl>
                                        <p:attrNameLst>
                                          <p:attrName>style.visibility</p:attrName>
                                        </p:attrNameLst>
                                      </p:cBhvr>
                                      <p:to>
                                        <p:strVal val="visible"/>
                                      </p:to>
                                    </p:set>
                                    <p:anim calcmode="lin" valueType="num">
                                      <p:cBhvr>
                                        <p:cTn id="98" dur="750" fill="hold"/>
                                        <p:tgtEl>
                                          <p:spTgt spid="15">
                                            <p:txEl>
                                              <p:pRg st="4" end="4"/>
                                            </p:txEl>
                                          </p:spTgt>
                                        </p:tgtEl>
                                        <p:attrNameLst>
                                          <p:attrName>ppt_w</p:attrName>
                                        </p:attrNameLst>
                                      </p:cBhvr>
                                      <p:tavLst>
                                        <p:tav tm="0">
                                          <p:val>
                                            <p:fltVal val="0"/>
                                          </p:val>
                                        </p:tav>
                                        <p:tav tm="100000">
                                          <p:val>
                                            <p:strVal val="#ppt_w"/>
                                          </p:val>
                                        </p:tav>
                                      </p:tavLst>
                                    </p:anim>
                                    <p:anim calcmode="lin" valueType="num">
                                      <p:cBhvr>
                                        <p:cTn id="99" dur="75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100" dur="750"/>
                                        <p:tgtEl>
                                          <p:spTgt spid="15">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xEl>
                                              <p:pRg st="6" end="6"/>
                                            </p:txEl>
                                          </p:spTgt>
                                        </p:tgtEl>
                                        <p:attrNameLst>
                                          <p:attrName>style.visibility</p:attrName>
                                        </p:attrNameLst>
                                      </p:cBhvr>
                                      <p:to>
                                        <p:strVal val="visible"/>
                                      </p:to>
                                    </p:set>
                                    <p:anim calcmode="lin" valueType="num">
                                      <p:cBhvr>
                                        <p:cTn id="105" dur="750" fill="hold"/>
                                        <p:tgtEl>
                                          <p:spTgt spid="15">
                                            <p:txEl>
                                              <p:pRg st="6" end="6"/>
                                            </p:txEl>
                                          </p:spTgt>
                                        </p:tgtEl>
                                        <p:attrNameLst>
                                          <p:attrName>ppt_w</p:attrName>
                                        </p:attrNameLst>
                                      </p:cBhvr>
                                      <p:tavLst>
                                        <p:tav tm="0">
                                          <p:val>
                                            <p:fltVal val="0"/>
                                          </p:val>
                                        </p:tav>
                                        <p:tav tm="100000">
                                          <p:val>
                                            <p:strVal val="#ppt_w"/>
                                          </p:val>
                                        </p:tav>
                                      </p:tavLst>
                                    </p:anim>
                                    <p:anim calcmode="lin" valueType="num">
                                      <p:cBhvr>
                                        <p:cTn id="106" dur="75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107" dur="750"/>
                                        <p:tgtEl>
                                          <p:spTgt spid="15">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15">
                                            <p:txEl>
                                              <p:pRg st="8" end="8"/>
                                            </p:txEl>
                                          </p:spTgt>
                                        </p:tgtEl>
                                        <p:attrNameLst>
                                          <p:attrName>style.visibility</p:attrName>
                                        </p:attrNameLst>
                                      </p:cBhvr>
                                      <p:to>
                                        <p:strVal val="visible"/>
                                      </p:to>
                                    </p:set>
                                    <p:anim calcmode="lin" valueType="num">
                                      <p:cBhvr>
                                        <p:cTn id="112" dur="750" fill="hold"/>
                                        <p:tgtEl>
                                          <p:spTgt spid="15">
                                            <p:txEl>
                                              <p:pRg st="8" end="8"/>
                                            </p:txEl>
                                          </p:spTgt>
                                        </p:tgtEl>
                                        <p:attrNameLst>
                                          <p:attrName>ppt_w</p:attrName>
                                        </p:attrNameLst>
                                      </p:cBhvr>
                                      <p:tavLst>
                                        <p:tav tm="0">
                                          <p:val>
                                            <p:fltVal val="0"/>
                                          </p:val>
                                        </p:tav>
                                        <p:tav tm="100000">
                                          <p:val>
                                            <p:strVal val="#ppt_w"/>
                                          </p:val>
                                        </p:tav>
                                      </p:tavLst>
                                    </p:anim>
                                    <p:anim calcmode="lin" valueType="num">
                                      <p:cBhvr>
                                        <p:cTn id="113" dur="750" fill="hold"/>
                                        <p:tgtEl>
                                          <p:spTgt spid="15">
                                            <p:txEl>
                                              <p:pRg st="8" end="8"/>
                                            </p:txEl>
                                          </p:spTgt>
                                        </p:tgtEl>
                                        <p:attrNameLst>
                                          <p:attrName>ppt_h</p:attrName>
                                        </p:attrNameLst>
                                      </p:cBhvr>
                                      <p:tavLst>
                                        <p:tav tm="0">
                                          <p:val>
                                            <p:fltVal val="0"/>
                                          </p:val>
                                        </p:tav>
                                        <p:tav tm="100000">
                                          <p:val>
                                            <p:strVal val="#ppt_h"/>
                                          </p:val>
                                        </p:tav>
                                      </p:tavLst>
                                    </p:anim>
                                    <p:animEffect transition="in" filter="fade">
                                      <p:cBhvr>
                                        <p:cTn id="114" dur="750"/>
                                        <p:tgtEl>
                                          <p:spTgt spid="15">
                                            <p:txEl>
                                              <p:pRg st="8" end="8"/>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15">
                                            <p:txEl>
                                              <p:pRg st="9" end="9"/>
                                            </p:txEl>
                                          </p:spTgt>
                                        </p:tgtEl>
                                        <p:attrNameLst>
                                          <p:attrName>style.visibility</p:attrName>
                                        </p:attrNameLst>
                                      </p:cBhvr>
                                      <p:to>
                                        <p:strVal val="visible"/>
                                      </p:to>
                                    </p:set>
                                    <p:anim calcmode="lin" valueType="num">
                                      <p:cBhvr>
                                        <p:cTn id="119" dur="750" fill="hold"/>
                                        <p:tgtEl>
                                          <p:spTgt spid="15">
                                            <p:txEl>
                                              <p:pRg st="9" end="9"/>
                                            </p:txEl>
                                          </p:spTgt>
                                        </p:tgtEl>
                                        <p:attrNameLst>
                                          <p:attrName>ppt_w</p:attrName>
                                        </p:attrNameLst>
                                      </p:cBhvr>
                                      <p:tavLst>
                                        <p:tav tm="0">
                                          <p:val>
                                            <p:fltVal val="0"/>
                                          </p:val>
                                        </p:tav>
                                        <p:tav tm="100000">
                                          <p:val>
                                            <p:strVal val="#ppt_w"/>
                                          </p:val>
                                        </p:tav>
                                      </p:tavLst>
                                    </p:anim>
                                    <p:anim calcmode="lin" valueType="num">
                                      <p:cBhvr>
                                        <p:cTn id="120" dur="750" fill="hold"/>
                                        <p:tgtEl>
                                          <p:spTgt spid="15">
                                            <p:txEl>
                                              <p:pRg st="9" end="9"/>
                                            </p:txEl>
                                          </p:spTgt>
                                        </p:tgtEl>
                                        <p:attrNameLst>
                                          <p:attrName>ppt_h</p:attrName>
                                        </p:attrNameLst>
                                      </p:cBhvr>
                                      <p:tavLst>
                                        <p:tav tm="0">
                                          <p:val>
                                            <p:fltVal val="0"/>
                                          </p:val>
                                        </p:tav>
                                        <p:tav tm="100000">
                                          <p:val>
                                            <p:strVal val="#ppt_h"/>
                                          </p:val>
                                        </p:tav>
                                      </p:tavLst>
                                    </p:anim>
                                    <p:animEffect transition="in" filter="fade">
                                      <p:cBhvr>
                                        <p:cTn id="121" dur="75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endParaRPr lang="es-ES_tradnl"/>
          </a:p>
        </p:txBody>
      </p:sp>
      <p:pic>
        <p:nvPicPr>
          <p:cNvPr id="25603"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357188" y="571500"/>
            <a:ext cx="8786812" cy="5929313"/>
          </a:xfrm>
          <a:noFill/>
        </p:spPr>
      </p:pic>
      <p:sp>
        <p:nvSpPr>
          <p:cNvPr id="2" name="1 Elipse"/>
          <p:cNvSpPr/>
          <p:nvPr/>
        </p:nvSpPr>
        <p:spPr>
          <a:xfrm>
            <a:off x="3923928" y="4653136"/>
            <a:ext cx="2376264"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3478342667"/>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Contexto de producción</a:t>
            </a:r>
            <a:endParaRPr lang="es-ES" dirty="0">
              <a:solidFill>
                <a:srgbClr val="002060"/>
              </a:solidFill>
            </a:endParaRPr>
          </a:p>
        </p:txBody>
      </p:sp>
      <p:sp>
        <p:nvSpPr>
          <p:cNvPr id="3" name="2 Marcador de contenido"/>
          <p:cNvSpPr>
            <a:spLocks noGrp="1"/>
          </p:cNvSpPr>
          <p:nvPr>
            <p:ph idx="1"/>
          </p:nvPr>
        </p:nvSpPr>
        <p:spPr/>
        <p:txBody>
          <a:bodyPr/>
          <a:lstStyle/>
          <a:p>
            <a:r>
              <a:rPr lang="es-ES" dirty="0" smtClean="0">
                <a:solidFill>
                  <a:srgbClr val="002060"/>
                </a:solidFill>
              </a:rPr>
              <a:t>Cualquier </a:t>
            </a:r>
            <a:r>
              <a:rPr lang="es-ES" dirty="0" smtClean="0">
                <a:solidFill>
                  <a:srgbClr val="002060"/>
                </a:solidFill>
              </a:rPr>
              <a:t>servicio de publicaciones </a:t>
            </a:r>
            <a:r>
              <a:rPr lang="es-ES" dirty="0" smtClean="0">
                <a:solidFill>
                  <a:srgbClr val="002060"/>
                </a:solidFill>
              </a:rPr>
              <a:t>ha de hacerse una pregunta </a:t>
            </a:r>
            <a:r>
              <a:rPr lang="es-ES" dirty="0" smtClean="0">
                <a:solidFill>
                  <a:srgbClr val="002060"/>
                </a:solidFill>
              </a:rPr>
              <a:t>fundamental </a:t>
            </a:r>
            <a:r>
              <a:rPr lang="es-ES" dirty="0" smtClean="0">
                <a:solidFill>
                  <a:srgbClr val="002060"/>
                </a:solidFill>
              </a:rPr>
              <a:t>: </a:t>
            </a:r>
            <a:r>
              <a:rPr lang="es-ES" dirty="0" smtClean="0">
                <a:solidFill>
                  <a:srgbClr val="002060"/>
                </a:solidFill>
              </a:rPr>
              <a:t>"</a:t>
            </a:r>
            <a:r>
              <a:rPr lang="es-ES" dirty="0" smtClean="0">
                <a:solidFill>
                  <a:srgbClr val="002060"/>
                </a:solidFill>
              </a:rPr>
              <a:t>asumiendo que </a:t>
            </a:r>
            <a:r>
              <a:rPr lang="es-ES" dirty="0" smtClean="0">
                <a:solidFill>
                  <a:srgbClr val="002060"/>
                </a:solidFill>
              </a:rPr>
              <a:t>la investigación primaria es original e importante, ¿cuál es el mejor medio para difundir esta al resto del mundo</a:t>
            </a:r>
            <a:r>
              <a:rPr lang="es-ES" dirty="0" smtClean="0">
                <a:solidFill>
                  <a:srgbClr val="002060"/>
                </a:solidFill>
              </a:rPr>
              <a:t>?”</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r>
              <a:rPr lang="es-ES" dirty="0" smtClean="0">
                <a:solidFill>
                  <a:srgbClr val="002060"/>
                </a:solidFill>
              </a:rPr>
              <a:t>Entorno Comunicación académica</a:t>
            </a:r>
            <a:endParaRPr lang="es-ES" dirty="0">
              <a:solidFill>
                <a:srgbClr val="002060"/>
              </a:solidFill>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xmlns="" val="27370043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49813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498296613"/>
              </p:ext>
            </p:extLst>
          </p:nvPr>
        </p:nvGraphicFramePr>
        <p:xfrm>
          <a:off x="375568" y="1844824"/>
          <a:ext cx="5656560" cy="212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ES" dirty="0" smtClean="0">
                <a:solidFill>
                  <a:srgbClr val="002060"/>
                </a:solidFill>
              </a:rPr>
              <a:t>Comunicación Impresa</a:t>
            </a:r>
            <a:endParaRPr lang="es-ES" dirty="0">
              <a:solidFill>
                <a:srgbClr val="002060"/>
              </a:solidFill>
            </a:endParaRPr>
          </a:p>
        </p:txBody>
      </p:sp>
      <p:sp>
        <p:nvSpPr>
          <p:cNvPr id="5" name="4 Rectángulo"/>
          <p:cNvSpPr/>
          <p:nvPr/>
        </p:nvSpPr>
        <p:spPr>
          <a:xfrm>
            <a:off x="755576" y="5352527"/>
            <a:ext cx="18002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TABLAS, INDICES, BASES DE DATOS</a:t>
            </a:r>
            <a:endParaRPr lang="es-ES" dirty="0"/>
          </a:p>
        </p:txBody>
      </p:sp>
      <p:sp>
        <p:nvSpPr>
          <p:cNvPr id="6" name="5 Flecha derecha"/>
          <p:cNvSpPr/>
          <p:nvPr/>
        </p:nvSpPr>
        <p:spPr>
          <a:xfrm rot="5400000">
            <a:off x="549896" y="4138736"/>
            <a:ext cx="177951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1763688" y="4036422"/>
            <a:ext cx="1584176" cy="923330"/>
          </a:xfrm>
          <a:prstGeom prst="rect">
            <a:avLst/>
          </a:prstGeom>
          <a:noFill/>
        </p:spPr>
        <p:txBody>
          <a:bodyPr wrap="square" rtlCol="0">
            <a:spAutoFit/>
          </a:bodyPr>
          <a:lstStyle/>
          <a:p>
            <a:pPr algn="ctr"/>
            <a:r>
              <a:rPr lang="es-ES" dirty="0" smtClean="0">
                <a:solidFill>
                  <a:schemeClr val="accent4">
                    <a:lumMod val="50000"/>
                  </a:schemeClr>
                </a:solidFill>
              </a:rPr>
              <a:t>Localización de la información</a:t>
            </a:r>
            <a:endParaRPr lang="es-ES" dirty="0">
              <a:solidFill>
                <a:schemeClr val="accent4">
                  <a:lumMod val="50000"/>
                </a:schemeClr>
              </a:solidFill>
            </a:endParaRPr>
          </a:p>
        </p:txBody>
      </p:sp>
      <p:sp>
        <p:nvSpPr>
          <p:cNvPr id="8" name="7 Cerrar llave"/>
          <p:cNvSpPr/>
          <p:nvPr/>
        </p:nvSpPr>
        <p:spPr>
          <a:xfrm>
            <a:off x="5724128" y="1772816"/>
            <a:ext cx="648072" cy="46085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 name="8 CuadroTexto"/>
          <p:cNvSpPr txBox="1"/>
          <p:nvPr/>
        </p:nvSpPr>
        <p:spPr>
          <a:xfrm>
            <a:off x="6804249" y="3351024"/>
            <a:ext cx="1872208" cy="1200329"/>
          </a:xfrm>
          <a:prstGeom prst="rect">
            <a:avLst/>
          </a:prstGeom>
          <a:noFill/>
        </p:spPr>
        <p:txBody>
          <a:bodyPr wrap="square" rtlCol="0">
            <a:spAutoFit/>
          </a:bodyPr>
          <a:lstStyle/>
          <a:p>
            <a:r>
              <a:rPr lang="es-ES" dirty="0" smtClean="0">
                <a:solidFill>
                  <a:schemeClr val="accent4">
                    <a:lumMod val="50000"/>
                  </a:schemeClr>
                </a:solidFill>
              </a:rPr>
              <a:t>Eficiencia y precisión en la presentación de la información</a:t>
            </a:r>
            <a:endParaRPr lang="es-ES" dirty="0">
              <a:solidFill>
                <a:schemeClr val="accent4">
                  <a:lumMod val="50000"/>
                </a:schemeClr>
              </a:solidFill>
            </a:endParaRPr>
          </a:p>
        </p:txBody>
      </p:sp>
      <p:sp>
        <p:nvSpPr>
          <p:cNvPr id="11" name="10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2392827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7042" name="Picture 2"/>
          <p:cNvPicPr>
            <a:picLocks noGrp="1" noChangeAspect="1" noChangeArrowheads="1"/>
          </p:cNvPicPr>
          <p:nvPr>
            <p:ph idx="1"/>
          </p:nvPr>
        </p:nvPicPr>
        <p:blipFill>
          <a:blip r:embed="rId2"/>
          <a:srcRect/>
          <a:stretch>
            <a:fillRect/>
          </a:stretch>
        </p:blipFill>
        <p:spPr bwMode="auto">
          <a:xfrm>
            <a:off x="683652" y="1600200"/>
            <a:ext cx="7776695" cy="4525963"/>
          </a:xfrm>
          <a:prstGeom prst="rect">
            <a:avLst/>
          </a:prstGeom>
          <a:noFill/>
          <a:ln w="9525">
            <a:noFill/>
            <a:miter lim="800000"/>
            <a:headEnd/>
            <a:tailEnd/>
          </a:ln>
          <a:effectLst/>
        </p:spPr>
      </p:pic>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Entorno Comunicación </a:t>
            </a:r>
            <a:r>
              <a:rPr lang="es-ES" dirty="0" smtClean="0">
                <a:solidFill>
                  <a:srgbClr val="002060"/>
                </a:solidFill>
              </a:rPr>
              <a:t>Digital</a:t>
            </a:r>
            <a:endParaRPr lang="es-ES" dirty="0">
              <a:solidFill>
                <a:srgbClr val="002060"/>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17270202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373989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58834633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a:xfrm>
            <a:off x="395536" y="404664"/>
            <a:ext cx="8381260" cy="1054394"/>
          </a:xfrm>
        </p:spPr>
        <p:txBody>
          <a:bodyPr/>
          <a:lstStyle/>
          <a:p>
            <a:r>
              <a:rPr lang="es-ES" dirty="0" smtClean="0">
                <a:solidFill>
                  <a:srgbClr val="002060"/>
                </a:solidFill>
              </a:rPr>
              <a:t>Edición electrónica académica</a:t>
            </a:r>
            <a:endParaRPr lang="es-ES" dirty="0">
              <a:solidFill>
                <a:srgbClr val="002060"/>
              </a:solidFill>
            </a:endParaRPr>
          </a:p>
        </p:txBody>
      </p:sp>
      <p:graphicFrame>
        <p:nvGraphicFramePr>
          <p:cNvPr id="5" name="4 Diagrama"/>
          <p:cNvGraphicFramePr/>
          <p:nvPr>
            <p:extLst>
              <p:ext uri="{D42A27DB-BD31-4B8C-83A1-F6EECF244321}">
                <p14:modId xmlns:p14="http://schemas.microsoft.com/office/powerpoint/2010/main" xmlns="" val="3555422714"/>
              </p:ext>
            </p:extLst>
          </p:nvPr>
        </p:nvGraphicFramePr>
        <p:xfrm>
          <a:off x="-1260648" y="1628800"/>
          <a:ext cx="8712968"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Cerrar llave"/>
          <p:cNvSpPr/>
          <p:nvPr/>
        </p:nvSpPr>
        <p:spPr>
          <a:xfrm>
            <a:off x="5453845" y="1772816"/>
            <a:ext cx="504056" cy="48965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 name="6 CuadroTexto"/>
          <p:cNvSpPr txBox="1"/>
          <p:nvPr/>
        </p:nvSpPr>
        <p:spPr>
          <a:xfrm>
            <a:off x="5940152" y="2795899"/>
            <a:ext cx="1055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ES" dirty="0" smtClean="0"/>
              <a:t>OAI-MPH</a:t>
            </a:r>
            <a:endParaRPr lang="es-ES" dirty="0"/>
          </a:p>
        </p:txBody>
      </p:sp>
      <p:sp>
        <p:nvSpPr>
          <p:cNvPr id="8" name="7 CuadroTexto"/>
          <p:cNvSpPr txBox="1"/>
          <p:nvPr/>
        </p:nvSpPr>
        <p:spPr>
          <a:xfrm>
            <a:off x="7380312" y="2769085"/>
            <a:ext cx="15520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ES" dirty="0" smtClean="0"/>
              <a:t>DUBLIN CORE</a:t>
            </a:r>
            <a:endParaRPr lang="es-ES" dirty="0"/>
          </a:p>
        </p:txBody>
      </p:sp>
      <p:sp>
        <p:nvSpPr>
          <p:cNvPr id="9" name="8 Flecha abajo"/>
          <p:cNvSpPr/>
          <p:nvPr/>
        </p:nvSpPr>
        <p:spPr>
          <a:xfrm>
            <a:off x="7039441" y="3165231"/>
            <a:ext cx="360040" cy="983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5859383" y="4221088"/>
            <a:ext cx="3072957"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s-ES" dirty="0" smtClean="0"/>
              <a:t>MAYOR INTEROPERABILIDAD</a:t>
            </a:r>
            <a:endParaRPr lang="es-ES" dirty="0"/>
          </a:p>
        </p:txBody>
      </p:sp>
      <p:sp>
        <p:nvSpPr>
          <p:cNvPr id="11" name="10 CuadroTexto"/>
          <p:cNvSpPr txBox="1"/>
          <p:nvPr/>
        </p:nvSpPr>
        <p:spPr>
          <a:xfrm>
            <a:off x="5828146" y="5306397"/>
            <a:ext cx="15841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dirty="0">
                <a:solidFill>
                  <a:schemeClr val="accent4">
                    <a:lumMod val="50000"/>
                  </a:schemeClr>
                </a:solidFill>
              </a:rPr>
              <a:t>P</a:t>
            </a:r>
            <a:r>
              <a:rPr lang="es-ES" dirty="0" smtClean="0">
                <a:solidFill>
                  <a:schemeClr val="accent4">
                    <a:lumMod val="50000"/>
                  </a:schemeClr>
                </a:solidFill>
              </a:rPr>
              <a:t>roductores</a:t>
            </a:r>
            <a:endParaRPr lang="es-ES" dirty="0">
              <a:solidFill>
                <a:schemeClr val="accent4">
                  <a:lumMod val="50000"/>
                </a:schemeClr>
              </a:solidFill>
            </a:endParaRPr>
          </a:p>
        </p:txBody>
      </p:sp>
      <p:sp>
        <p:nvSpPr>
          <p:cNvPr id="12" name="11 CuadroTexto"/>
          <p:cNvSpPr txBox="1"/>
          <p:nvPr/>
        </p:nvSpPr>
        <p:spPr>
          <a:xfrm>
            <a:off x="7740352" y="5306154"/>
            <a:ext cx="11919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dirty="0" smtClean="0">
                <a:solidFill>
                  <a:schemeClr val="accent4">
                    <a:lumMod val="50000"/>
                  </a:schemeClr>
                </a:solidFill>
              </a:rPr>
              <a:t>Usuarios</a:t>
            </a:r>
            <a:endParaRPr lang="es-ES" dirty="0">
              <a:solidFill>
                <a:schemeClr val="accent4">
                  <a:lumMod val="50000"/>
                </a:schemeClr>
              </a:solidFill>
            </a:endParaRPr>
          </a:p>
        </p:txBody>
      </p:sp>
      <p:sp>
        <p:nvSpPr>
          <p:cNvPr id="14" name="1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
        <p:nvSpPr>
          <p:cNvPr id="2" name="1 Flecha izquierda y derecha"/>
          <p:cNvSpPr/>
          <p:nvPr/>
        </p:nvSpPr>
        <p:spPr>
          <a:xfrm>
            <a:off x="7465099" y="5417635"/>
            <a:ext cx="216024" cy="1178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7367399" y="4653136"/>
            <a:ext cx="313724" cy="653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 name="16 Grupo"/>
          <p:cNvGrpSpPr/>
          <p:nvPr/>
        </p:nvGrpSpPr>
        <p:grpSpPr>
          <a:xfrm>
            <a:off x="179512" y="1628800"/>
            <a:ext cx="1971959" cy="985979"/>
            <a:chOff x="461928" y="567559"/>
            <a:chExt cx="1971959" cy="985979"/>
          </a:xfrm>
        </p:grpSpPr>
        <p:sp>
          <p:nvSpPr>
            <p:cNvPr id="18" name="17 Rectángulo redondeado"/>
            <p:cNvSpPr/>
            <p:nvPr/>
          </p:nvSpPr>
          <p:spPr>
            <a:xfrm>
              <a:off x="461928" y="567559"/>
              <a:ext cx="1971959" cy="9859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Rectángulo"/>
            <p:cNvSpPr/>
            <p:nvPr/>
          </p:nvSpPr>
          <p:spPr>
            <a:xfrm>
              <a:off x="490806" y="596437"/>
              <a:ext cx="1914203" cy="92822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000" kern="1200" dirty="0" smtClean="0">
                  <a:solidFill>
                    <a:schemeClr val="accent1">
                      <a:lumMod val="75000"/>
                    </a:schemeClr>
                  </a:solidFill>
                </a:rPr>
                <a:t>Edición digital</a:t>
              </a:r>
              <a:endParaRPr lang="es-ES" sz="2000" kern="1200" dirty="0">
                <a:solidFill>
                  <a:schemeClr val="accent1">
                    <a:lumMod val="75000"/>
                  </a:schemeClr>
                </a:solidFill>
              </a:endParaRPr>
            </a:p>
          </p:txBody>
        </p:sp>
      </p:grpSp>
    </p:spTree>
    <p:extLst>
      <p:ext uri="{BB962C8B-B14F-4D97-AF65-F5344CB8AC3E}">
        <p14:creationId xmlns:p14="http://schemas.microsoft.com/office/powerpoint/2010/main" xmlns="" val="263701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solidFill>
                  <a:srgbClr val="002060"/>
                </a:solidFill>
              </a:rPr>
              <a:t>Cambio de contexto</a:t>
            </a:r>
            <a:endParaRPr lang="es-ES" dirty="0">
              <a:solidFill>
                <a:srgbClr val="002060"/>
              </a:solidFill>
            </a:endParaRPr>
          </a:p>
        </p:txBody>
      </p:sp>
      <p:sp>
        <p:nvSpPr>
          <p:cNvPr id="4" name="3 CuadroTexto"/>
          <p:cNvSpPr txBox="1"/>
          <p:nvPr/>
        </p:nvSpPr>
        <p:spPr>
          <a:xfrm>
            <a:off x="539552" y="2046039"/>
            <a:ext cx="3024336" cy="461665"/>
          </a:xfrm>
          <a:prstGeom prst="rect">
            <a:avLst/>
          </a:prstGeom>
          <a:noFill/>
        </p:spPr>
        <p:txBody>
          <a:bodyPr wrap="square" rtlCol="0">
            <a:spAutoFit/>
          </a:bodyPr>
          <a:lstStyle/>
          <a:p>
            <a:r>
              <a:rPr lang="es-ES" sz="2400" dirty="0" smtClean="0">
                <a:solidFill>
                  <a:schemeClr val="accent4">
                    <a:lumMod val="75000"/>
                  </a:schemeClr>
                </a:solidFill>
              </a:rPr>
              <a:t>FUENTES 2.0</a:t>
            </a:r>
            <a:endParaRPr lang="es-ES" sz="2400" dirty="0">
              <a:solidFill>
                <a:schemeClr val="accent4">
                  <a:lumMod val="75000"/>
                </a:schemeClr>
              </a:solidFill>
            </a:endParaRPr>
          </a:p>
        </p:txBody>
      </p:sp>
      <p:sp>
        <p:nvSpPr>
          <p:cNvPr id="5" name="4 Flecha derecha"/>
          <p:cNvSpPr/>
          <p:nvPr/>
        </p:nvSpPr>
        <p:spPr>
          <a:xfrm>
            <a:off x="2771800" y="2132856"/>
            <a:ext cx="22322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292080" y="2102956"/>
            <a:ext cx="3721147" cy="461665"/>
          </a:xfrm>
          <a:prstGeom prst="rect">
            <a:avLst/>
          </a:prstGeom>
          <a:noFill/>
        </p:spPr>
        <p:txBody>
          <a:bodyPr wrap="none" rtlCol="0">
            <a:spAutoFit/>
          </a:bodyPr>
          <a:lstStyle/>
          <a:p>
            <a:r>
              <a:rPr lang="es-ES" sz="2400" dirty="0" smtClean="0">
                <a:solidFill>
                  <a:schemeClr val="accent4">
                    <a:lumMod val="75000"/>
                  </a:schemeClr>
                </a:solidFill>
              </a:rPr>
              <a:t>CAMBIOS DE ESTRUCTURA</a:t>
            </a:r>
            <a:endParaRPr lang="es-ES" sz="2400" dirty="0">
              <a:solidFill>
                <a:schemeClr val="accent4">
                  <a:lumMod val="75000"/>
                </a:schemeClr>
              </a:solidFill>
            </a:endParaRPr>
          </a:p>
        </p:txBody>
      </p:sp>
      <p:graphicFrame>
        <p:nvGraphicFramePr>
          <p:cNvPr id="7" name="6 Diagrama"/>
          <p:cNvGraphicFramePr/>
          <p:nvPr>
            <p:extLst>
              <p:ext uri="{D42A27DB-BD31-4B8C-83A1-F6EECF244321}">
                <p14:modId xmlns:p14="http://schemas.microsoft.com/office/powerpoint/2010/main" xmlns="" val="1641256591"/>
              </p:ext>
            </p:extLst>
          </p:nvPr>
        </p:nvGraphicFramePr>
        <p:xfrm>
          <a:off x="323528" y="3429000"/>
          <a:ext cx="7725748"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xmlns="" val="2002320401"/>
              </p:ext>
            </p:extLst>
          </p:nvPr>
        </p:nvGraphicFramePr>
        <p:xfrm>
          <a:off x="1979712" y="3212976"/>
          <a:ext cx="4392488"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3634875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0" indent="0">
              <a:buNone/>
            </a:pPr>
            <a:r>
              <a:rPr lang="es-ES" dirty="0" smtClean="0"/>
              <a:t>                      </a:t>
            </a:r>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graphicFrame>
        <p:nvGraphicFramePr>
          <p:cNvPr id="5" name="4 Diagrama"/>
          <p:cNvGraphicFramePr/>
          <p:nvPr>
            <p:extLst>
              <p:ext uri="{D42A27DB-BD31-4B8C-83A1-F6EECF244321}">
                <p14:modId xmlns:p14="http://schemas.microsoft.com/office/powerpoint/2010/main" xmlns="" val="3879331045"/>
              </p:ext>
            </p:extLst>
          </p:nvPr>
        </p:nvGraphicFramePr>
        <p:xfrm>
          <a:off x="323528" y="260648"/>
          <a:ext cx="849694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71463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lumMod val="75000"/>
                  </a:schemeClr>
                </a:solidFill>
              </a:rPr>
              <a:t>LECTOR DIGITAL</a:t>
            </a:r>
            <a:endParaRPr lang="es-ES" dirty="0">
              <a:solidFill>
                <a:schemeClr val="tx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551615520"/>
              </p:ext>
            </p:extLst>
          </p:nvPr>
        </p:nvGraphicFramePr>
        <p:xfrm>
          <a:off x="395536"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292406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6632"/>
            <a:ext cx="756084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s-ES" dirty="0" smtClean="0"/>
              <a:t>Implica</a:t>
            </a:r>
            <a:endParaRPr lang="es-ES" dirty="0"/>
          </a:p>
        </p:txBody>
      </p:sp>
      <p:graphicFrame>
        <p:nvGraphicFramePr>
          <p:cNvPr id="7" name="6 Marcador de contenido"/>
          <p:cNvGraphicFramePr>
            <a:graphicFrameLocks noGrp="1"/>
          </p:cNvGraphicFramePr>
          <p:nvPr>
            <p:ph sz="half" idx="1"/>
            <p:extLst>
              <p:ext uri="{D42A27DB-BD31-4B8C-83A1-F6EECF244321}">
                <p14:modId xmlns:p14="http://schemas.microsoft.com/office/powerpoint/2010/main" xmlns="" val="321608094"/>
              </p:ext>
            </p:extLst>
          </p:nvPr>
        </p:nvGraphicFramePr>
        <p:xfrm>
          <a:off x="323528" y="1916832"/>
          <a:ext cx="367240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Marcador de contenido"/>
          <p:cNvGraphicFramePr>
            <a:graphicFrameLocks noGrp="1"/>
          </p:cNvGraphicFramePr>
          <p:nvPr>
            <p:ph sz="half" idx="2"/>
            <p:extLst>
              <p:ext uri="{D42A27DB-BD31-4B8C-83A1-F6EECF244321}">
                <p14:modId xmlns:p14="http://schemas.microsoft.com/office/powerpoint/2010/main" xmlns="" val="3042332224"/>
              </p:ext>
            </p:extLst>
          </p:nvPr>
        </p:nvGraphicFramePr>
        <p:xfrm>
          <a:off x="4499992" y="1340768"/>
          <a:ext cx="4392488" cy="5328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2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30605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Título"/>
          <p:cNvSpPr>
            <a:spLocks noGrp="1"/>
          </p:cNvSpPr>
          <p:nvPr>
            <p:ph type="title"/>
          </p:nvPr>
        </p:nvSpPr>
        <p:spPr/>
        <p:txBody>
          <a:bodyPr/>
          <a:lstStyle/>
          <a:p>
            <a:r>
              <a:rPr lang="es-ES" sz="3200" dirty="0" smtClean="0">
                <a:solidFill>
                  <a:srgbClr val="002060"/>
                </a:solidFill>
              </a:rPr>
              <a:t>Para ello los libros han de convertirse en nuevos territorios documentales</a:t>
            </a:r>
          </a:p>
        </p:txBody>
      </p:sp>
      <p:sp>
        <p:nvSpPr>
          <p:cNvPr id="69635" name="2 Marcador de contenido"/>
          <p:cNvSpPr>
            <a:spLocks noGrp="1"/>
          </p:cNvSpPr>
          <p:nvPr>
            <p:ph sz="half" idx="1"/>
          </p:nvPr>
        </p:nvSpPr>
        <p:spPr/>
        <p:txBody>
          <a:bodyPr/>
          <a:lstStyle/>
          <a:p>
            <a:r>
              <a:rPr lang="es-ES" dirty="0" smtClean="0">
                <a:solidFill>
                  <a:srgbClr val="002060"/>
                </a:solidFill>
              </a:rPr>
              <a:t>Lo </a:t>
            </a:r>
            <a:r>
              <a:rPr lang="es-ES" dirty="0" smtClean="0">
                <a:solidFill>
                  <a:srgbClr val="002060"/>
                </a:solidFill>
              </a:rPr>
              <a:t>importante son los hipervínculos entre los textos y las relaciones prolijas que se pueden establecer entre ellos en un entorno descontextualizado</a:t>
            </a:r>
            <a:r>
              <a:rPr lang="es-ES" dirty="0" smtClean="0">
                <a:solidFill>
                  <a:schemeClr val="tx2"/>
                </a:solidFill>
              </a:rPr>
              <a:t>.</a:t>
            </a:r>
          </a:p>
        </p:txBody>
      </p:sp>
      <p:pic>
        <p:nvPicPr>
          <p:cNvPr id="69636"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648200" y="1936750"/>
            <a:ext cx="4038600" cy="3852863"/>
          </a:xfrm>
        </p:spPr>
      </p:pic>
      <p:sp>
        <p:nvSpPr>
          <p:cNvPr id="69637" name="1 Marcador de pie de página"/>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mtClean="0">
                <a:solidFill>
                  <a:srgbClr val="002060"/>
                </a:solidFill>
              </a:rPr>
              <a:t>José Antonio Cordón-García . Universidad de Salamanca. Grupo E-Lectra</a:t>
            </a:r>
          </a:p>
        </p:txBody>
      </p:sp>
    </p:spTree>
    <p:extLst>
      <p:ext uri="{BB962C8B-B14F-4D97-AF65-F5344CB8AC3E}">
        <p14:creationId xmlns:p14="http://schemas.microsoft.com/office/powerpoint/2010/main" xmlns="" val="312369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normAutofit fontScale="92500"/>
          </a:bodyPr>
          <a:lstStyle/>
          <a:p>
            <a:r>
              <a:rPr lang="es-ES" dirty="0" smtClean="0">
                <a:solidFill>
                  <a:srgbClr val="002060"/>
                </a:solidFill>
              </a:rPr>
              <a:t>El documento, la página, no son el núcleo de la organización del texto. Es el fragmento, la base de datos </a:t>
            </a:r>
            <a:r>
              <a:rPr lang="es-ES" dirty="0" err="1" smtClean="0">
                <a:solidFill>
                  <a:srgbClr val="002060"/>
                </a:solidFill>
              </a:rPr>
              <a:t>redaccional</a:t>
            </a:r>
            <a:r>
              <a:rPr lang="es-ES" dirty="0" smtClean="0">
                <a:solidFill>
                  <a:srgbClr val="002060"/>
                </a:solidFill>
              </a:rPr>
              <a:t> que se estructura y </a:t>
            </a:r>
            <a:r>
              <a:rPr lang="es-ES" dirty="0" err="1" smtClean="0">
                <a:solidFill>
                  <a:srgbClr val="002060"/>
                </a:solidFill>
              </a:rPr>
              <a:t>reune</a:t>
            </a:r>
            <a:r>
              <a:rPr lang="es-ES" dirty="0" smtClean="0">
                <a:solidFill>
                  <a:srgbClr val="002060"/>
                </a:solidFill>
              </a:rPr>
              <a:t> según el parecer del lector, que elabora mapas mentales y conceptuales más dinámicos y flexibles.</a:t>
            </a:r>
            <a:endParaRPr lang="es-ES" dirty="0">
              <a:solidFill>
                <a:srgbClr val="002060"/>
              </a:solidFill>
            </a:endParaRPr>
          </a:p>
        </p:txBody>
      </p:sp>
      <p:sp>
        <p:nvSpPr>
          <p:cNvPr id="4" name="3 Marcador de contenido"/>
          <p:cNvSpPr>
            <a:spLocks noGrp="1"/>
          </p:cNvSpPr>
          <p:nvPr>
            <p:ph sz="half" idx="2"/>
          </p:nvPr>
        </p:nvSpPr>
        <p:spPr/>
        <p:txBody>
          <a:bodyPr>
            <a:normAutofit fontScale="92500"/>
          </a:bodyPr>
          <a:lstStyle/>
          <a:p>
            <a:r>
              <a:rPr lang="es-ES" dirty="0" smtClean="0">
                <a:solidFill>
                  <a:srgbClr val="002060"/>
                </a:solidFill>
              </a:rPr>
              <a:t>El libro se transforma en una base de datos, que propicia el pensamiento modular y agregativo, que nos permite transcender la página y el soporte para seguir el hilo conductor de una reflexión arborescente e inductiva. </a:t>
            </a:r>
          </a:p>
          <a:p>
            <a:endParaRPr lang="es-ES" dirty="0"/>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55708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solidFill>
                  <a:srgbClr val="002060"/>
                </a:solidFill>
              </a:rPr>
              <a:t>Los editores han de enfrentarse ante un concepto de libro profundamente redefinido en el contexto digital, en el que la unidad de referencia no es el </a:t>
            </a:r>
            <a:r>
              <a:rPr lang="es-ES" dirty="0" err="1" smtClean="0">
                <a:solidFill>
                  <a:srgbClr val="002060"/>
                </a:solidFill>
              </a:rPr>
              <a:t>biblion</a:t>
            </a:r>
            <a:r>
              <a:rPr lang="es-ES" dirty="0" smtClean="0">
                <a:solidFill>
                  <a:srgbClr val="002060"/>
                </a:solidFill>
              </a:rPr>
              <a:t> sino los datos y los metadatos</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412" y="0"/>
            <a:ext cx="8173052" cy="6559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59" name="1 Marcador de pie de página"/>
          <p:cNvSpPr>
            <a:spLocks noGrp="1"/>
          </p:cNvSpPr>
          <p:nvPr>
            <p:ph type="ftr" sz="quarter" idx="11"/>
          </p:nvPr>
        </p:nvSpPr>
        <p:spPr>
          <a:xfrm>
            <a:off x="2843808" y="6376990"/>
            <a:ext cx="3175992"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dirty="0" smtClean="0"/>
              <a:t>José Antonio Cordón-García . Universidad de Salamanca. Grupo E-</a:t>
            </a:r>
            <a:r>
              <a:rPr lang="es-ES" dirty="0" err="1" smtClean="0"/>
              <a:t>Lectra</a:t>
            </a:r>
            <a:endParaRPr lang="es-ES" dirty="0" smtClean="0"/>
          </a:p>
        </p:txBody>
      </p:sp>
    </p:spTree>
    <p:extLst>
      <p:ext uri="{BB962C8B-B14F-4D97-AF65-F5344CB8AC3E}">
        <p14:creationId xmlns:p14="http://schemas.microsoft.com/office/powerpoint/2010/main" xmlns="" val="98128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Investigación en aumento</a:t>
            </a:r>
            <a:endParaRPr lang="es-ES" dirty="0">
              <a:solidFill>
                <a:srgbClr val="FF0000"/>
              </a:solidFill>
            </a:endParaRPr>
          </a:p>
        </p:txBody>
      </p:sp>
      <p:sp>
        <p:nvSpPr>
          <p:cNvPr id="3" name="2 Marcador de contenido"/>
          <p:cNvSpPr>
            <a:spLocks noGrp="1"/>
          </p:cNvSpPr>
          <p:nvPr>
            <p:ph idx="1"/>
          </p:nvPr>
        </p:nvSpPr>
        <p:spPr/>
        <p:txBody>
          <a:bodyPr>
            <a:normAutofit fontScale="92500" lnSpcReduction="20000"/>
          </a:bodyPr>
          <a:lstStyle/>
          <a:p>
            <a:r>
              <a:rPr lang="es-ES" dirty="0" smtClean="0">
                <a:solidFill>
                  <a:srgbClr val="002060"/>
                </a:solidFill>
              </a:rPr>
              <a:t>Le </a:t>
            </a:r>
            <a:r>
              <a:rPr lang="es-ES" dirty="0" err="1" smtClean="0">
                <a:solidFill>
                  <a:srgbClr val="002060"/>
                </a:solidFill>
              </a:rPr>
              <a:t>Motiv</a:t>
            </a:r>
            <a:r>
              <a:rPr lang="es-ES" dirty="0" smtClean="0">
                <a:solidFill>
                  <a:srgbClr val="002060"/>
                </a:solidFill>
              </a:rPr>
              <a:t> (</a:t>
            </a:r>
            <a:r>
              <a:rPr lang="es-ES" dirty="0" err="1" smtClean="0">
                <a:solidFill>
                  <a:srgbClr val="002060"/>
                </a:solidFill>
              </a:rPr>
              <a:t>Boullier</a:t>
            </a:r>
            <a:r>
              <a:rPr lang="es-ES" dirty="0" smtClean="0">
                <a:solidFill>
                  <a:srgbClr val="002060"/>
                </a:solidFill>
              </a:rPr>
              <a:t>; </a:t>
            </a:r>
            <a:r>
              <a:rPr lang="es-ES" dirty="0" err="1" smtClean="0">
                <a:solidFill>
                  <a:srgbClr val="002060"/>
                </a:solidFill>
              </a:rPr>
              <a:t>Crépel</a:t>
            </a:r>
            <a:r>
              <a:rPr lang="es-ES" dirty="0" smtClean="0">
                <a:solidFill>
                  <a:srgbClr val="002060"/>
                </a:solidFill>
              </a:rPr>
              <a:t>, 2013)  y </a:t>
            </a:r>
            <a:r>
              <a:rPr lang="es-ES" dirty="0" err="1" smtClean="0">
                <a:solidFill>
                  <a:srgbClr val="002060"/>
                </a:solidFill>
              </a:rPr>
              <a:t>CsaHadopi</a:t>
            </a:r>
            <a:r>
              <a:rPr lang="es-ES" dirty="0" smtClean="0">
                <a:solidFill>
                  <a:srgbClr val="002060"/>
                </a:solidFill>
              </a:rPr>
              <a:t> (2012) para </a:t>
            </a:r>
            <a:r>
              <a:rPr lang="es-ES" dirty="0" smtClean="0">
                <a:solidFill>
                  <a:srgbClr val="002060"/>
                </a:solidFill>
              </a:rPr>
              <a:t>Francia</a:t>
            </a:r>
          </a:p>
          <a:p>
            <a:r>
              <a:rPr lang="es-ES" dirty="0" err="1" smtClean="0">
                <a:solidFill>
                  <a:srgbClr val="002060"/>
                </a:solidFill>
              </a:rPr>
              <a:t>Pew</a:t>
            </a:r>
            <a:r>
              <a:rPr lang="es-ES" dirty="0" smtClean="0">
                <a:solidFill>
                  <a:srgbClr val="002060"/>
                </a:solidFill>
              </a:rPr>
              <a:t> </a:t>
            </a:r>
            <a:r>
              <a:rPr lang="es-ES" dirty="0" err="1" smtClean="0">
                <a:solidFill>
                  <a:srgbClr val="002060"/>
                </a:solidFill>
              </a:rPr>
              <a:t>Research</a:t>
            </a:r>
            <a:r>
              <a:rPr lang="es-ES" dirty="0" smtClean="0">
                <a:solidFill>
                  <a:srgbClr val="002060"/>
                </a:solidFill>
              </a:rPr>
              <a:t> Center, para USA (</a:t>
            </a:r>
            <a:r>
              <a:rPr lang="es-ES" dirty="0" err="1" smtClean="0">
                <a:solidFill>
                  <a:srgbClr val="002060"/>
                </a:solidFill>
              </a:rPr>
              <a:t>Rainie</a:t>
            </a:r>
            <a:r>
              <a:rPr lang="es-ES" dirty="0" smtClean="0">
                <a:solidFill>
                  <a:srgbClr val="002060"/>
                </a:solidFill>
              </a:rPr>
              <a:t>; </a:t>
            </a:r>
            <a:r>
              <a:rPr lang="es-ES" dirty="0" err="1" smtClean="0">
                <a:solidFill>
                  <a:srgbClr val="002060"/>
                </a:solidFill>
              </a:rPr>
              <a:t>Duggan</a:t>
            </a:r>
            <a:r>
              <a:rPr lang="es-ES" dirty="0" smtClean="0">
                <a:solidFill>
                  <a:srgbClr val="002060"/>
                </a:solidFill>
              </a:rPr>
              <a:t>, </a:t>
            </a:r>
            <a:r>
              <a:rPr lang="es-ES" dirty="0" smtClean="0">
                <a:solidFill>
                  <a:srgbClr val="002060"/>
                </a:solidFill>
              </a:rPr>
              <a:t>2012)</a:t>
            </a:r>
          </a:p>
          <a:p>
            <a:r>
              <a:rPr lang="es-ES" dirty="0" err="1" smtClean="0">
                <a:solidFill>
                  <a:srgbClr val="002060"/>
                </a:solidFill>
              </a:rPr>
              <a:t>Belgica</a:t>
            </a:r>
            <a:r>
              <a:rPr lang="es-ES" dirty="0" smtClean="0">
                <a:solidFill>
                  <a:srgbClr val="002060"/>
                </a:solidFill>
              </a:rPr>
              <a:t>(</a:t>
            </a:r>
            <a:r>
              <a:rPr lang="es-ES" dirty="0" err="1" smtClean="0">
                <a:solidFill>
                  <a:srgbClr val="002060"/>
                </a:solidFill>
              </a:rPr>
              <a:t>Lefebvre</a:t>
            </a:r>
            <a:r>
              <a:rPr lang="es-ES" dirty="0" smtClean="0">
                <a:solidFill>
                  <a:srgbClr val="002060"/>
                </a:solidFill>
              </a:rPr>
              <a:t>, </a:t>
            </a:r>
            <a:r>
              <a:rPr lang="es-ES" dirty="0" smtClean="0">
                <a:solidFill>
                  <a:srgbClr val="002060"/>
                </a:solidFill>
              </a:rPr>
              <a:t>2013)</a:t>
            </a:r>
          </a:p>
          <a:p>
            <a:r>
              <a:rPr lang="es-ES" dirty="0" smtClean="0">
                <a:solidFill>
                  <a:srgbClr val="002060"/>
                </a:solidFill>
              </a:rPr>
              <a:t>Alemania</a:t>
            </a:r>
            <a:r>
              <a:rPr lang="es-ES" dirty="0" smtClean="0">
                <a:solidFill>
                  <a:srgbClr val="002060"/>
                </a:solidFill>
              </a:rPr>
              <a:t>, </a:t>
            </a:r>
            <a:r>
              <a:rPr lang="es-ES" dirty="0" smtClean="0">
                <a:solidFill>
                  <a:srgbClr val="002060"/>
                </a:solidFill>
              </a:rPr>
              <a:t>(</a:t>
            </a:r>
            <a:r>
              <a:rPr lang="es-ES" dirty="0" smtClean="0">
                <a:solidFill>
                  <a:srgbClr val="002060"/>
                </a:solidFill>
              </a:rPr>
              <a:t>Gary, 2013), </a:t>
            </a:r>
            <a:endParaRPr lang="es-ES" dirty="0" smtClean="0">
              <a:solidFill>
                <a:srgbClr val="002060"/>
              </a:solidFill>
            </a:endParaRPr>
          </a:p>
          <a:p>
            <a:r>
              <a:rPr lang="es-ES" dirty="0" smtClean="0">
                <a:solidFill>
                  <a:srgbClr val="002060"/>
                </a:solidFill>
              </a:rPr>
              <a:t>Italia (</a:t>
            </a:r>
            <a:r>
              <a:rPr lang="es-ES" dirty="0" err="1" smtClean="0">
                <a:solidFill>
                  <a:srgbClr val="002060"/>
                </a:solidFill>
              </a:rPr>
              <a:t>Peresson</a:t>
            </a:r>
            <a:r>
              <a:rPr lang="es-ES" dirty="0" smtClean="0">
                <a:solidFill>
                  <a:srgbClr val="002060"/>
                </a:solidFill>
              </a:rPr>
              <a:t>, 2013) </a:t>
            </a:r>
            <a:endParaRPr lang="es-ES" dirty="0" smtClean="0">
              <a:solidFill>
                <a:srgbClr val="002060"/>
              </a:solidFill>
            </a:endParaRPr>
          </a:p>
          <a:p>
            <a:r>
              <a:rPr lang="es-ES" dirty="0" smtClean="0">
                <a:solidFill>
                  <a:srgbClr val="002060"/>
                </a:solidFill>
              </a:rPr>
              <a:t>Ministerio de Cultura, Fundación Germán Sánchez </a:t>
            </a:r>
            <a:r>
              <a:rPr lang="es-ES" dirty="0" err="1" smtClean="0">
                <a:solidFill>
                  <a:srgbClr val="002060"/>
                </a:solidFill>
              </a:rPr>
              <a:t>Ruperez</a:t>
            </a:r>
            <a:r>
              <a:rPr lang="es-ES" dirty="0" smtClean="0">
                <a:solidFill>
                  <a:srgbClr val="002060"/>
                </a:solidFill>
              </a:rPr>
              <a:t>, E-</a:t>
            </a:r>
            <a:r>
              <a:rPr lang="es-ES" dirty="0" err="1" smtClean="0">
                <a:solidFill>
                  <a:srgbClr val="002060"/>
                </a:solidFill>
              </a:rPr>
              <a:t>Lectra</a:t>
            </a:r>
            <a:r>
              <a:rPr lang="es-ES" dirty="0" smtClean="0">
                <a:solidFill>
                  <a:srgbClr val="002060"/>
                </a:solidFill>
              </a:rPr>
              <a:t>, EPUC , España.</a:t>
            </a:r>
          </a:p>
          <a:p>
            <a:r>
              <a:rPr lang="es-ES" dirty="0" err="1" smtClean="0">
                <a:solidFill>
                  <a:srgbClr val="002060"/>
                </a:solidFill>
              </a:rPr>
              <a:t>Springer</a:t>
            </a:r>
            <a:r>
              <a:rPr lang="es-ES" dirty="0" smtClean="0">
                <a:solidFill>
                  <a:srgbClr val="002060"/>
                </a:solidFill>
              </a:rPr>
              <a:t>, BISG, JISC, Library </a:t>
            </a:r>
            <a:r>
              <a:rPr lang="es-ES" dirty="0" err="1" smtClean="0">
                <a:solidFill>
                  <a:srgbClr val="002060"/>
                </a:solidFill>
              </a:rPr>
              <a:t>Journal</a:t>
            </a:r>
            <a:r>
              <a:rPr lang="es-ES" dirty="0" smtClean="0">
                <a:solidFill>
                  <a:srgbClr val="002060"/>
                </a:solidFill>
              </a:rPr>
              <a:t>, etc.</a:t>
            </a:r>
          </a:p>
          <a:p>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tx2"/>
                </a:solidFill>
              </a:rPr>
              <a:t>ARTICULACIÓN GRAFICO-DOCUMENTAL</a:t>
            </a:r>
            <a:endParaRPr lang="es-ES" dirty="0">
              <a:solidFill>
                <a:schemeClr val="tx2"/>
              </a:solidFill>
            </a:endParaRPr>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1538" y="1500188"/>
            <a:ext cx="7400925" cy="385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2106570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smtClean="0"/>
          </a:p>
          <a:p>
            <a:endParaRPr lang="es-ES" dirty="0"/>
          </a:p>
          <a:p>
            <a:pPr algn="ctr"/>
            <a:r>
              <a:rPr lang="es-ES" b="1" dirty="0" smtClean="0">
                <a:solidFill>
                  <a:schemeClr val="tx2"/>
                </a:solidFill>
              </a:rPr>
              <a:t>Tendencias</a:t>
            </a:r>
            <a:endParaRPr lang="es-ES" b="1" dirty="0">
              <a:solidFill>
                <a:schemeClr val="tx2"/>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9028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dirty="0" smtClean="0">
                <a:solidFill>
                  <a:schemeClr val="tx2"/>
                </a:solidFill>
              </a:rPr>
              <a:t>En los dispositivos de lectura</a:t>
            </a:r>
            <a:r>
              <a:rPr lang="es-ES" dirty="0" smtClean="0"/>
              <a:t/>
            </a:r>
            <a:br>
              <a:rPr lang="es-ES" dirty="0" smtClean="0"/>
            </a:br>
            <a:endParaRPr lang="es-ES" dirty="0"/>
          </a:p>
        </p:txBody>
      </p:sp>
      <p:sp>
        <p:nvSpPr>
          <p:cNvPr id="3" name="2 Marcador de contenido"/>
          <p:cNvSpPr>
            <a:spLocks noGrp="1"/>
          </p:cNvSpPr>
          <p:nvPr>
            <p:ph idx="1"/>
          </p:nvPr>
        </p:nvSpPr>
        <p:spPr>
          <a:xfrm>
            <a:off x="395536" y="1196752"/>
            <a:ext cx="8229600" cy="4752528"/>
          </a:xfrm>
        </p:spPr>
        <p:txBody>
          <a:bodyPr>
            <a:normAutofit lnSpcReduction="10000"/>
          </a:bodyPr>
          <a:lstStyle/>
          <a:p>
            <a:pPr lvl="0"/>
            <a:r>
              <a:rPr lang="es-ES" dirty="0" smtClean="0">
                <a:solidFill>
                  <a:srgbClr val="002060"/>
                </a:solidFill>
              </a:rPr>
              <a:t>Configuración de dos circuitos concurrentes (con un paulatino distanciamiento):</a:t>
            </a:r>
          </a:p>
          <a:p>
            <a:pPr lvl="0"/>
            <a:r>
              <a:rPr lang="es-ES" dirty="0" smtClean="0">
                <a:solidFill>
                  <a:srgbClr val="002060"/>
                </a:solidFill>
              </a:rPr>
              <a:t>Uno de carácter mimético y conservador, reservado a los dispositivos de tinta electrónica</a:t>
            </a:r>
          </a:p>
          <a:p>
            <a:pPr lvl="0"/>
            <a:r>
              <a:rPr lang="es-ES" dirty="0" smtClean="0">
                <a:solidFill>
                  <a:srgbClr val="002060"/>
                </a:solidFill>
              </a:rPr>
              <a:t>Otro de carácter más experimental e innovador con integración de todo tipo de soluciones multimedia y prestaciones de socialización y colaboración, inherente a los desarrollos de aplicaciones en </a:t>
            </a:r>
            <a:r>
              <a:rPr lang="es-ES" dirty="0" err="1" smtClean="0">
                <a:solidFill>
                  <a:srgbClr val="002060"/>
                </a:solidFill>
              </a:rPr>
              <a:t>tablet</a:t>
            </a:r>
            <a:r>
              <a:rPr lang="es-ES" dirty="0" smtClean="0">
                <a:solidFill>
                  <a:srgbClr val="002060"/>
                </a:solidFill>
              </a:rPr>
              <a:t>.</a:t>
            </a:r>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135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dirty="0" smtClean="0">
                <a:solidFill>
                  <a:schemeClr val="tx2"/>
                </a:solidFill>
              </a:rPr>
              <a:t>En las prácticas de lectura y escritura</a:t>
            </a:r>
            <a:r>
              <a:rPr lang="es-ES" dirty="0" smtClean="0"/>
              <a:t/>
            </a:r>
            <a:br>
              <a:rPr lang="es-ES" dirty="0" smtClean="0"/>
            </a:br>
            <a:endParaRPr lang="es-ES" dirty="0"/>
          </a:p>
        </p:txBody>
      </p:sp>
      <p:sp>
        <p:nvSpPr>
          <p:cNvPr id="3" name="2 Marcador de contenido"/>
          <p:cNvSpPr>
            <a:spLocks noGrp="1"/>
          </p:cNvSpPr>
          <p:nvPr>
            <p:ph idx="1"/>
          </p:nvPr>
        </p:nvSpPr>
        <p:spPr>
          <a:xfrm>
            <a:off x="457200" y="1052736"/>
            <a:ext cx="8229600" cy="5073427"/>
          </a:xfrm>
        </p:spPr>
        <p:txBody>
          <a:bodyPr>
            <a:normAutofit/>
          </a:bodyPr>
          <a:lstStyle/>
          <a:p>
            <a:pPr lvl="0" algn="just"/>
            <a:r>
              <a:rPr lang="es-ES" dirty="0">
                <a:solidFill>
                  <a:srgbClr val="002060"/>
                </a:solidFill>
              </a:rPr>
              <a:t>M</a:t>
            </a:r>
            <a:r>
              <a:rPr lang="es-ES" dirty="0" smtClean="0">
                <a:solidFill>
                  <a:srgbClr val="002060"/>
                </a:solidFill>
              </a:rPr>
              <a:t>odelos de consumo nómada basados en la movilidad, la conectividad, la descarga: del internauta al </a:t>
            </a:r>
            <a:r>
              <a:rPr lang="es-ES" dirty="0" err="1" smtClean="0">
                <a:solidFill>
                  <a:srgbClr val="002060"/>
                </a:solidFill>
              </a:rPr>
              <a:t>mobinauta</a:t>
            </a:r>
            <a:endParaRPr lang="es-ES" dirty="0" smtClean="0">
              <a:solidFill>
                <a:srgbClr val="002060"/>
              </a:solidFill>
            </a:endParaRPr>
          </a:p>
          <a:p>
            <a:pPr algn="just"/>
            <a:r>
              <a:rPr lang="es-ES" dirty="0" smtClean="0">
                <a:solidFill>
                  <a:srgbClr val="002060"/>
                </a:solidFill>
              </a:rPr>
              <a:t>Personalización de los contenidos.</a:t>
            </a:r>
          </a:p>
          <a:p>
            <a:pPr algn="just"/>
            <a:r>
              <a:rPr lang="es-ES" dirty="0" smtClean="0">
                <a:solidFill>
                  <a:srgbClr val="002060"/>
                </a:solidFill>
              </a:rPr>
              <a:t>Lectura fragmentaria, lectura social, Lectura conectada: : Lógica inductiva-Lógica Difusa</a:t>
            </a:r>
          </a:p>
          <a:p>
            <a:pPr algn="just"/>
            <a:r>
              <a:rPr lang="es-ES" dirty="0" smtClean="0">
                <a:solidFill>
                  <a:srgbClr val="002060"/>
                </a:solidFill>
              </a:rPr>
              <a:t>Socialización e intervención sobre los </a:t>
            </a:r>
            <a:r>
              <a:rPr lang="es-ES" dirty="0" smtClean="0">
                <a:solidFill>
                  <a:srgbClr val="002060"/>
                </a:solidFill>
              </a:rPr>
              <a:t>contenidos(</a:t>
            </a:r>
            <a:r>
              <a:rPr lang="es-ES" dirty="0" err="1" smtClean="0">
                <a:solidFill>
                  <a:srgbClr val="002060"/>
                </a:solidFill>
              </a:rPr>
              <a:t>Readmill</a:t>
            </a:r>
            <a:r>
              <a:rPr lang="es-ES" dirty="0" smtClean="0">
                <a:solidFill>
                  <a:srgbClr val="002060"/>
                </a:solidFill>
              </a:rPr>
              <a:t>, Copia, </a:t>
            </a:r>
            <a:r>
              <a:rPr lang="es-ES" dirty="0" err="1" smtClean="0">
                <a:solidFill>
                  <a:srgbClr val="002060"/>
                </a:solidFill>
              </a:rPr>
              <a:t>Openmargin</a:t>
            </a:r>
            <a:r>
              <a:rPr lang="es-ES" dirty="0" smtClean="0">
                <a:solidFill>
                  <a:srgbClr val="002060"/>
                </a:solidFill>
              </a:rPr>
              <a:t>, </a:t>
            </a:r>
            <a:r>
              <a:rPr lang="es-ES" dirty="0" err="1" smtClean="0">
                <a:solidFill>
                  <a:srgbClr val="002060"/>
                </a:solidFill>
              </a:rPr>
              <a:t>etc</a:t>
            </a:r>
            <a:r>
              <a:rPr lang="es-ES" dirty="0" smtClean="0">
                <a:solidFill>
                  <a:srgbClr val="002060"/>
                </a:solidFill>
              </a:rPr>
              <a:t>). </a:t>
            </a:r>
          </a:p>
          <a:p>
            <a:pPr algn="just"/>
            <a:endParaRPr lang="es-ES" dirty="0" smtClean="0">
              <a:solidFill>
                <a:srgbClr val="002060"/>
              </a:solidFill>
            </a:endParaRPr>
          </a:p>
          <a:p>
            <a:pPr algn="just"/>
            <a:endParaRPr lang="es-ES" dirty="0" smtClean="0">
              <a:solidFill>
                <a:srgbClr val="002060"/>
              </a:solidFill>
            </a:endParaRPr>
          </a:p>
          <a:p>
            <a:pPr lvl="0"/>
            <a:endParaRPr lang="es-ES" dirty="0" smtClean="0">
              <a:solidFill>
                <a:srgbClr val="002060"/>
              </a:solidFill>
            </a:endParaRPr>
          </a:p>
          <a:p>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5433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 sz="3200" dirty="0" smtClean="0">
                <a:solidFill>
                  <a:schemeClr val="tx2"/>
                </a:solidFill>
              </a:rPr>
              <a:t>En el mercado de contenidos digitales</a:t>
            </a:r>
            <a:endParaRPr lang="es-ES" sz="3200" dirty="0">
              <a:solidFill>
                <a:schemeClr val="tx2"/>
              </a:solidFill>
            </a:endParaRPr>
          </a:p>
        </p:txBody>
      </p:sp>
      <p:sp>
        <p:nvSpPr>
          <p:cNvPr id="3" name="2 Marcador de contenido"/>
          <p:cNvSpPr>
            <a:spLocks noGrp="1"/>
          </p:cNvSpPr>
          <p:nvPr>
            <p:ph idx="1"/>
          </p:nvPr>
        </p:nvSpPr>
        <p:spPr>
          <a:xfrm>
            <a:off x="457200" y="980728"/>
            <a:ext cx="8229600" cy="5328592"/>
          </a:xfrm>
        </p:spPr>
        <p:txBody>
          <a:bodyPr>
            <a:normAutofit fontScale="70000" lnSpcReduction="20000"/>
          </a:bodyPr>
          <a:lstStyle/>
          <a:p>
            <a:pPr lvl="0"/>
            <a:r>
              <a:rPr lang="es-ES" dirty="0" smtClean="0">
                <a:solidFill>
                  <a:schemeClr val="tx2"/>
                </a:solidFill>
              </a:rPr>
              <a:t>Importancia de las </a:t>
            </a:r>
            <a:r>
              <a:rPr lang="es-ES" dirty="0" err="1" smtClean="0">
                <a:solidFill>
                  <a:schemeClr val="tx2"/>
                </a:solidFill>
              </a:rPr>
              <a:t>Start</a:t>
            </a:r>
            <a:r>
              <a:rPr lang="es-ES" dirty="0" smtClean="0">
                <a:solidFill>
                  <a:schemeClr val="tx2"/>
                </a:solidFill>
              </a:rPr>
              <a:t> Up como factores de innovación y experimentación (Small </a:t>
            </a:r>
            <a:r>
              <a:rPr lang="es-ES" dirty="0" err="1" smtClean="0">
                <a:solidFill>
                  <a:schemeClr val="tx2"/>
                </a:solidFill>
              </a:rPr>
              <a:t>Demons</a:t>
            </a:r>
            <a:r>
              <a:rPr lang="es-ES" dirty="0" smtClean="0">
                <a:solidFill>
                  <a:schemeClr val="tx2"/>
                </a:solidFill>
              </a:rPr>
              <a:t>, Book </a:t>
            </a:r>
            <a:r>
              <a:rPr lang="es-ES" dirty="0" err="1" smtClean="0">
                <a:solidFill>
                  <a:schemeClr val="tx2"/>
                </a:solidFill>
              </a:rPr>
              <a:t>Lamp</a:t>
            </a:r>
            <a:r>
              <a:rPr lang="es-ES" dirty="0" smtClean="0">
                <a:solidFill>
                  <a:schemeClr val="tx2"/>
                </a:solidFill>
              </a:rPr>
              <a:t>, </a:t>
            </a:r>
            <a:r>
              <a:rPr lang="es-ES" dirty="0" err="1" smtClean="0">
                <a:solidFill>
                  <a:schemeClr val="tx2"/>
                </a:solidFill>
              </a:rPr>
              <a:t>Chocosoft</a:t>
            </a:r>
            <a:r>
              <a:rPr lang="es-ES" dirty="0" smtClean="0">
                <a:solidFill>
                  <a:schemeClr val="tx2"/>
                </a:solidFill>
              </a:rPr>
              <a:t>, </a:t>
            </a:r>
            <a:r>
              <a:rPr lang="es-ES" dirty="0" err="1" smtClean="0">
                <a:solidFill>
                  <a:schemeClr val="tx2"/>
                </a:solidFill>
              </a:rPr>
              <a:t>Cream</a:t>
            </a:r>
            <a:r>
              <a:rPr lang="es-ES" dirty="0" smtClean="0">
                <a:solidFill>
                  <a:schemeClr val="tx2"/>
                </a:solidFill>
              </a:rPr>
              <a:t> </a:t>
            </a:r>
            <a:r>
              <a:rPr lang="es-ES" dirty="0" err="1" smtClean="0">
                <a:solidFill>
                  <a:schemeClr val="tx2"/>
                </a:solidFill>
              </a:rPr>
              <a:t>ebooks</a:t>
            </a:r>
            <a:r>
              <a:rPr lang="es-ES" dirty="0" smtClean="0">
                <a:solidFill>
                  <a:schemeClr val="tx2"/>
                </a:solidFill>
              </a:rPr>
              <a:t>, etc.)</a:t>
            </a:r>
          </a:p>
          <a:p>
            <a:pPr lvl="0"/>
            <a:r>
              <a:rPr lang="es-ES" dirty="0" smtClean="0">
                <a:solidFill>
                  <a:schemeClr val="tx2"/>
                </a:solidFill>
              </a:rPr>
              <a:t>Difusión multicanal y </a:t>
            </a:r>
            <a:r>
              <a:rPr lang="es-ES" dirty="0" err="1" smtClean="0">
                <a:solidFill>
                  <a:schemeClr val="tx2"/>
                </a:solidFill>
              </a:rPr>
              <a:t>multisoporte</a:t>
            </a:r>
            <a:r>
              <a:rPr lang="es-ES" dirty="0" smtClean="0">
                <a:solidFill>
                  <a:schemeClr val="tx2"/>
                </a:solidFill>
              </a:rPr>
              <a:t>: desagregación estructura-contenido-diseño</a:t>
            </a:r>
          </a:p>
          <a:p>
            <a:pPr lvl="0"/>
            <a:r>
              <a:rPr lang="es-ES" dirty="0">
                <a:solidFill>
                  <a:schemeClr val="tx2"/>
                </a:solidFill>
              </a:rPr>
              <a:t>M</a:t>
            </a:r>
            <a:r>
              <a:rPr lang="es-ES" dirty="0" smtClean="0">
                <a:solidFill>
                  <a:schemeClr val="tx2"/>
                </a:solidFill>
              </a:rPr>
              <a:t>odelos de negocio múltiple: de la cadena de valor al ecosistema del contenido electrónico.</a:t>
            </a:r>
          </a:p>
          <a:p>
            <a:pPr lvl="0"/>
            <a:r>
              <a:rPr lang="es-ES" dirty="0" smtClean="0">
                <a:solidFill>
                  <a:schemeClr val="tx2"/>
                </a:solidFill>
              </a:rPr>
              <a:t>La desintermediación como elemento estructural del nuevo sistema</a:t>
            </a:r>
          </a:p>
          <a:p>
            <a:pPr lvl="0"/>
            <a:r>
              <a:rPr lang="es-ES" dirty="0" smtClean="0">
                <a:solidFill>
                  <a:schemeClr val="tx2"/>
                </a:solidFill>
              </a:rPr>
              <a:t>Nuevos géneros vinculados a las prestaciones de los nuevos soportes: libros enriquecidos, Vook,  literatura </a:t>
            </a:r>
            <a:r>
              <a:rPr lang="es-ES" dirty="0" err="1" smtClean="0">
                <a:solidFill>
                  <a:schemeClr val="tx2"/>
                </a:solidFill>
              </a:rPr>
              <a:t>transmedia</a:t>
            </a:r>
            <a:r>
              <a:rPr lang="es-ES" dirty="0" smtClean="0">
                <a:solidFill>
                  <a:schemeClr val="tx2"/>
                </a:solidFill>
              </a:rPr>
              <a:t>, etc.</a:t>
            </a:r>
          </a:p>
          <a:p>
            <a:pPr lvl="0"/>
            <a:r>
              <a:rPr lang="es-ES" dirty="0" smtClean="0">
                <a:solidFill>
                  <a:schemeClr val="tx2"/>
                </a:solidFill>
              </a:rPr>
              <a:t>Nuevo concepto de documento, abierto, liquido, en permanente crecimiento.</a:t>
            </a:r>
          </a:p>
          <a:p>
            <a:pPr algn="just"/>
            <a:r>
              <a:rPr lang="es-ES" dirty="0" smtClean="0">
                <a:solidFill>
                  <a:schemeClr val="tx2"/>
                </a:solidFill>
              </a:rPr>
              <a:t>Reinterpretación de los sistemas de legibilidad impresos mediante la </a:t>
            </a:r>
            <a:r>
              <a:rPr lang="es-ES" dirty="0" err="1" smtClean="0">
                <a:solidFill>
                  <a:schemeClr val="tx2"/>
                </a:solidFill>
              </a:rPr>
              <a:t>editorialización</a:t>
            </a:r>
            <a:r>
              <a:rPr lang="es-ES" dirty="0" smtClean="0">
                <a:solidFill>
                  <a:schemeClr val="tx2"/>
                </a:solidFill>
              </a:rPr>
              <a:t> de la web: </a:t>
            </a:r>
            <a:r>
              <a:rPr lang="es-ES" dirty="0" err="1" smtClean="0">
                <a:solidFill>
                  <a:schemeClr val="tx2"/>
                </a:solidFill>
              </a:rPr>
              <a:t>DotDotDot</a:t>
            </a:r>
            <a:r>
              <a:rPr lang="es-ES" dirty="0" smtClean="0">
                <a:solidFill>
                  <a:schemeClr val="tx2"/>
                </a:solidFill>
              </a:rPr>
              <a:t>, </a:t>
            </a:r>
            <a:r>
              <a:rPr lang="es-ES" dirty="0" err="1" smtClean="0">
                <a:solidFill>
                  <a:schemeClr val="tx2"/>
                </a:solidFill>
              </a:rPr>
              <a:t>Readability</a:t>
            </a:r>
            <a:r>
              <a:rPr lang="es-ES" dirty="0" smtClean="0">
                <a:solidFill>
                  <a:schemeClr val="tx2"/>
                </a:solidFill>
              </a:rPr>
              <a:t>, </a:t>
            </a:r>
            <a:r>
              <a:rPr lang="es-ES" dirty="0" err="1" smtClean="0">
                <a:solidFill>
                  <a:schemeClr val="tx2"/>
                </a:solidFill>
              </a:rPr>
              <a:t>Magic</a:t>
            </a:r>
            <a:r>
              <a:rPr lang="es-ES" dirty="0" smtClean="0">
                <a:solidFill>
                  <a:schemeClr val="tx2"/>
                </a:solidFill>
              </a:rPr>
              <a:t> </a:t>
            </a:r>
            <a:r>
              <a:rPr lang="es-ES" dirty="0" err="1" smtClean="0">
                <a:solidFill>
                  <a:schemeClr val="tx2"/>
                </a:solidFill>
              </a:rPr>
              <a:t>Scroll</a:t>
            </a:r>
            <a:r>
              <a:rPr lang="es-ES" dirty="0" smtClean="0">
                <a:solidFill>
                  <a:schemeClr val="tx2"/>
                </a:solidFill>
              </a:rPr>
              <a:t>, </a:t>
            </a:r>
            <a:r>
              <a:rPr lang="es-ES" dirty="0" err="1" smtClean="0">
                <a:solidFill>
                  <a:schemeClr val="tx2"/>
                </a:solidFill>
              </a:rPr>
              <a:t>etc</a:t>
            </a:r>
            <a:r>
              <a:rPr lang="es-ES" dirty="0" smtClean="0">
                <a:solidFill>
                  <a:schemeClr val="tx2"/>
                </a:solidFill>
              </a:rPr>
              <a:t>, integrados en sistemas de </a:t>
            </a:r>
            <a:r>
              <a:rPr lang="es-ES" dirty="0" err="1" smtClean="0">
                <a:solidFill>
                  <a:schemeClr val="tx2"/>
                </a:solidFill>
              </a:rPr>
              <a:t>editorialización</a:t>
            </a:r>
            <a:r>
              <a:rPr lang="es-ES" dirty="0" smtClean="0">
                <a:solidFill>
                  <a:schemeClr val="tx2"/>
                </a:solidFill>
              </a:rPr>
              <a:t> multiplataforma.</a:t>
            </a:r>
            <a:endParaRPr lang="es-ES" dirty="0" smtClean="0">
              <a:solidFill>
                <a:schemeClr val="tx2"/>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36272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3 Marcador de pie de página"/>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mtClean="0"/>
              <a:t>José Antonio Cordón-García . Universidad de Salamanca. Grupo E-Lectra</a:t>
            </a:r>
            <a:endParaRPr lang="es-ES" smtClean="0"/>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450" y="0"/>
            <a:ext cx="6392863" cy="690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9020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pie de página"/>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mtClean="0"/>
              <a:t>José Antonio Cordón-García . Universidad de Salamanca. Grupo E-Lectra</a:t>
            </a:r>
            <a:endParaRPr lang="es-ES" smtClean="0"/>
          </a:p>
        </p:txBody>
      </p:sp>
      <p:pic>
        <p:nvPicPr>
          <p:cNvPr id="10445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9163" y="0"/>
            <a:ext cx="7304087" cy="6951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7754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pie de página"/>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mtClean="0"/>
              <a:t>José Antonio Cordón-García . Universidad de Salamanca. Grupo E-Lectra</a:t>
            </a:r>
            <a:endParaRPr lang="es-ES" smtClean="0"/>
          </a:p>
        </p:txBody>
      </p:sp>
      <p:pic>
        <p:nvPicPr>
          <p:cNvPr id="10547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913" y="0"/>
            <a:ext cx="5761037"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346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solidFill>
                  <a:srgbClr val="002060"/>
                </a:solidFill>
              </a:rPr>
              <a:t>ACCESO </a:t>
            </a:r>
            <a:r>
              <a:rPr lang="es-ES" dirty="0" smtClean="0">
                <a:solidFill>
                  <a:srgbClr val="002060"/>
                </a:solidFill>
              </a:rPr>
              <a:t>ABIERTO</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a:buNone/>
            </a:pPr>
            <a:endParaRPr lang="es-ES" dirty="0" smtClean="0"/>
          </a:p>
          <a:p>
            <a:r>
              <a:rPr lang="es-ES" dirty="0" smtClean="0">
                <a:solidFill>
                  <a:srgbClr val="002060"/>
                </a:solidFill>
              </a:rPr>
              <a:t>Proyecto OPAL (</a:t>
            </a:r>
            <a:r>
              <a:rPr lang="es-ES" dirty="0" smtClean="0">
                <a:solidFill>
                  <a:srgbClr val="002060"/>
                </a:solidFill>
              </a:rPr>
              <a:t>Open </a:t>
            </a:r>
            <a:r>
              <a:rPr lang="es-ES" dirty="0" err="1" smtClean="0">
                <a:solidFill>
                  <a:srgbClr val="002060"/>
                </a:solidFill>
              </a:rPr>
              <a:t>Educational</a:t>
            </a:r>
            <a:r>
              <a:rPr lang="es-ES" dirty="0" smtClean="0">
                <a:solidFill>
                  <a:srgbClr val="002060"/>
                </a:solidFill>
              </a:rPr>
              <a:t> </a:t>
            </a:r>
            <a:r>
              <a:rPr lang="es-ES" dirty="0" err="1" smtClean="0">
                <a:solidFill>
                  <a:srgbClr val="002060"/>
                </a:solidFill>
              </a:rPr>
              <a:t>Quality</a:t>
            </a:r>
            <a:r>
              <a:rPr lang="es-ES" dirty="0" smtClean="0">
                <a:solidFill>
                  <a:srgbClr val="002060"/>
                </a:solidFill>
              </a:rPr>
              <a:t> </a:t>
            </a:r>
            <a:r>
              <a:rPr lang="es-ES" dirty="0" err="1" smtClean="0">
                <a:solidFill>
                  <a:srgbClr val="002060"/>
                </a:solidFill>
              </a:rPr>
              <a:t>Initiative</a:t>
            </a:r>
            <a:r>
              <a:rPr lang="es-ES" dirty="0" smtClean="0">
                <a:solidFill>
                  <a:srgbClr val="002060"/>
                </a:solidFill>
              </a:rPr>
              <a:t>), OAPEN </a:t>
            </a:r>
            <a:r>
              <a:rPr lang="es-ES" dirty="0" smtClean="0">
                <a:solidFill>
                  <a:srgbClr val="002060"/>
                </a:solidFill>
              </a:rPr>
              <a:t>(Open Access Publishing in </a:t>
            </a:r>
            <a:r>
              <a:rPr lang="es-ES" dirty="0" err="1" smtClean="0">
                <a:solidFill>
                  <a:srgbClr val="002060"/>
                </a:solidFill>
              </a:rPr>
              <a:t>European</a:t>
            </a:r>
            <a:r>
              <a:rPr lang="es-ES" dirty="0" smtClean="0">
                <a:solidFill>
                  <a:srgbClr val="002060"/>
                </a:solidFill>
              </a:rPr>
              <a:t> Networks) </a:t>
            </a:r>
            <a:r>
              <a:rPr lang="es-ES" dirty="0" err="1" smtClean="0">
                <a:solidFill>
                  <a:srgbClr val="002060"/>
                </a:solidFill>
              </a:rPr>
              <a:t>Public</a:t>
            </a:r>
            <a:r>
              <a:rPr lang="es-ES" dirty="0" smtClean="0">
                <a:solidFill>
                  <a:srgbClr val="002060"/>
                </a:solidFill>
              </a:rPr>
              <a:t> </a:t>
            </a:r>
            <a:r>
              <a:rPr lang="es-ES" dirty="0" err="1" smtClean="0">
                <a:solidFill>
                  <a:srgbClr val="002060"/>
                </a:solidFill>
              </a:rPr>
              <a:t>Knowledge</a:t>
            </a:r>
            <a:r>
              <a:rPr lang="es-ES" dirty="0" smtClean="0">
                <a:solidFill>
                  <a:srgbClr val="002060"/>
                </a:solidFill>
              </a:rPr>
              <a:t> Project (PKP) </a:t>
            </a:r>
            <a:r>
              <a:rPr lang="es-ES" dirty="0" smtClean="0">
                <a:solidFill>
                  <a:srgbClr val="002060"/>
                </a:solidFill>
              </a:rPr>
              <a:t>con OPM (Open </a:t>
            </a:r>
            <a:r>
              <a:rPr lang="es-ES" dirty="0" err="1" smtClean="0">
                <a:solidFill>
                  <a:srgbClr val="002060"/>
                </a:solidFill>
              </a:rPr>
              <a:t>Monograph</a:t>
            </a:r>
            <a:r>
              <a:rPr lang="es-ES" dirty="0" smtClean="0">
                <a:solidFill>
                  <a:srgbClr val="002060"/>
                </a:solidFill>
              </a:rPr>
              <a:t> </a:t>
            </a:r>
            <a:r>
              <a:rPr lang="es-ES" dirty="0" err="1" smtClean="0">
                <a:solidFill>
                  <a:srgbClr val="002060"/>
                </a:solidFill>
              </a:rPr>
              <a:t>Proyect</a:t>
            </a:r>
            <a:r>
              <a:rPr lang="es-ES" dirty="0" smtClean="0">
                <a:solidFill>
                  <a:srgbClr val="002060"/>
                </a:solidFill>
              </a:rPr>
              <a:t>), </a:t>
            </a:r>
            <a:r>
              <a:rPr lang="es-ES" dirty="0" smtClean="0">
                <a:solidFill>
                  <a:srgbClr val="002060"/>
                </a:solidFill>
              </a:rPr>
              <a:t>Open </a:t>
            </a:r>
            <a:r>
              <a:rPr lang="es-ES" dirty="0" err="1" smtClean="0">
                <a:solidFill>
                  <a:srgbClr val="002060"/>
                </a:solidFill>
              </a:rPr>
              <a:t>Acces</a:t>
            </a:r>
            <a:r>
              <a:rPr lang="es-ES" dirty="0" smtClean="0">
                <a:solidFill>
                  <a:srgbClr val="002060"/>
                </a:solidFill>
              </a:rPr>
              <a:t> </a:t>
            </a:r>
            <a:r>
              <a:rPr lang="es-ES" dirty="0" err="1" smtClean="0">
                <a:solidFill>
                  <a:srgbClr val="002060"/>
                </a:solidFill>
              </a:rPr>
              <a:t>Textbook</a:t>
            </a:r>
            <a:r>
              <a:rPr lang="es-ES" dirty="0" smtClean="0">
                <a:solidFill>
                  <a:srgbClr val="002060"/>
                </a:solidFill>
              </a:rPr>
              <a:t>, etc.</a:t>
            </a: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pPr marL="342900" lvl="1" indent="-342900" algn="ctr"/>
            <a:r>
              <a:rPr lang="es-ES" sz="2800" b="1" cap="small" dirty="0" smtClean="0">
                <a:solidFill>
                  <a:srgbClr val="002060"/>
                </a:solidFill>
              </a:rPr>
              <a:t>Creación de </a:t>
            </a:r>
            <a:r>
              <a:rPr lang="es-ES" sz="2800" b="1" cap="small" dirty="0" err="1" smtClean="0">
                <a:solidFill>
                  <a:srgbClr val="002060"/>
                </a:solidFill>
              </a:rPr>
              <a:t>App</a:t>
            </a:r>
            <a:r>
              <a:rPr lang="es-ES" sz="2800" b="1" cap="small" dirty="0" smtClean="0">
                <a:solidFill>
                  <a:srgbClr val="002060"/>
                </a:solidFill>
              </a:rPr>
              <a:t> de editoriales o de obras</a:t>
            </a:r>
            <a:endParaRPr lang="es-ES" sz="2800" b="1" cap="small" dirty="0" smtClean="0">
              <a:solidFill>
                <a:srgbClr val="002060"/>
              </a:solidFill>
            </a:endParaRPr>
          </a:p>
        </p:txBody>
      </p:sp>
      <p:sp>
        <p:nvSpPr>
          <p:cNvPr id="3" name="2 Marcador de contenido"/>
          <p:cNvSpPr>
            <a:spLocks noGrp="1"/>
          </p:cNvSpPr>
          <p:nvPr>
            <p:ph idx="1"/>
          </p:nvPr>
        </p:nvSpPr>
        <p:spPr/>
        <p:txBody>
          <a:bodyPr>
            <a:normAutofit fontScale="92500" lnSpcReduction="10000"/>
          </a:bodyPr>
          <a:lstStyle/>
          <a:p>
            <a:endParaRPr lang="es-ES" dirty="0" smtClean="0"/>
          </a:p>
          <a:p>
            <a:r>
              <a:rPr lang="es-ES" dirty="0" smtClean="0">
                <a:solidFill>
                  <a:srgbClr val="002060"/>
                </a:solidFill>
              </a:rPr>
              <a:t>La </a:t>
            </a:r>
            <a:r>
              <a:rPr lang="es-ES" dirty="0" smtClean="0">
                <a:solidFill>
                  <a:srgbClr val="002060"/>
                </a:solidFill>
              </a:rPr>
              <a:t>necesidad de proporcionar información </a:t>
            </a:r>
            <a:r>
              <a:rPr lang="es-ES" dirty="0" err="1" smtClean="0">
                <a:solidFill>
                  <a:srgbClr val="002060"/>
                </a:solidFill>
              </a:rPr>
              <a:t>multidispositivo</a:t>
            </a:r>
            <a:r>
              <a:rPr lang="es-ES" dirty="0" smtClean="0">
                <a:solidFill>
                  <a:srgbClr val="002060"/>
                </a:solidFill>
              </a:rPr>
              <a:t> ha forzado a las editoriales al desarrollo de propuestas tecnológicas de carácter muy versátil pensadas para otros contextos. </a:t>
            </a:r>
            <a:endParaRPr lang="es-ES" dirty="0" smtClean="0">
              <a:solidFill>
                <a:srgbClr val="002060"/>
              </a:solidFill>
            </a:endParaRPr>
          </a:p>
          <a:p>
            <a:r>
              <a:rPr lang="es-ES" dirty="0" smtClean="0">
                <a:solidFill>
                  <a:srgbClr val="002060"/>
                </a:solidFill>
              </a:rPr>
              <a:t>Las </a:t>
            </a:r>
            <a:r>
              <a:rPr lang="es-ES" dirty="0" err="1" smtClean="0">
                <a:solidFill>
                  <a:srgbClr val="002060"/>
                </a:solidFill>
              </a:rPr>
              <a:t>app</a:t>
            </a:r>
            <a:r>
              <a:rPr lang="es-ES" dirty="0" smtClean="0">
                <a:solidFill>
                  <a:srgbClr val="002060"/>
                </a:solidFill>
              </a:rPr>
              <a:t> incorporan el concepto de </a:t>
            </a:r>
            <a:r>
              <a:rPr lang="es-ES" dirty="0" err="1" smtClean="0">
                <a:solidFill>
                  <a:srgbClr val="002060"/>
                </a:solidFill>
              </a:rPr>
              <a:t>Transmedia</a:t>
            </a:r>
            <a:r>
              <a:rPr lang="es-ES" dirty="0" smtClean="0">
                <a:solidFill>
                  <a:srgbClr val="002060"/>
                </a:solidFill>
              </a:rPr>
              <a:t>, esto es el desarrollo de un contenido sobre varios medias diferenciando el contenido desarrollado y las capacidades de interacción en función de las especificidades de cada media</a:t>
            </a:r>
            <a:endParaRPr lang="es-ES" dirty="0">
              <a:solidFill>
                <a:srgbClr val="002060"/>
              </a:solidFill>
            </a:endParaRPr>
          </a:p>
        </p:txBody>
      </p:sp>
      <p:sp>
        <p:nvSpPr>
          <p:cNvPr id="7" name="6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C00000"/>
                </a:solidFill>
              </a:rPr>
              <a:t>Libro electrónico Universitario</a:t>
            </a:r>
            <a:endParaRPr lang="es-ES" dirty="0">
              <a:solidFill>
                <a:srgbClr val="C00000"/>
              </a:solidFill>
            </a:endParaRPr>
          </a:p>
        </p:txBody>
      </p:sp>
      <p:sp>
        <p:nvSpPr>
          <p:cNvPr id="3" name="2 Marcador de contenido"/>
          <p:cNvSpPr>
            <a:spLocks noGrp="1"/>
          </p:cNvSpPr>
          <p:nvPr>
            <p:ph idx="1"/>
          </p:nvPr>
        </p:nvSpPr>
        <p:spPr/>
        <p:txBody>
          <a:bodyPr>
            <a:normAutofit fontScale="92500" lnSpcReduction="20000"/>
          </a:bodyPr>
          <a:lstStyle/>
          <a:p>
            <a:r>
              <a:rPr lang="es-ES" dirty="0" smtClean="0">
                <a:solidFill>
                  <a:srgbClr val="002060"/>
                </a:solidFill>
              </a:rPr>
              <a:t>El libro electrónico en el ámbito científico ha sido abordado por estudios como el desarrollado por ACLS </a:t>
            </a:r>
            <a:r>
              <a:rPr lang="es-ES" dirty="0" err="1" smtClean="0">
                <a:solidFill>
                  <a:srgbClr val="002060"/>
                </a:solidFill>
              </a:rPr>
              <a:t>Humanities</a:t>
            </a:r>
            <a:r>
              <a:rPr lang="es-ES" dirty="0" smtClean="0">
                <a:solidFill>
                  <a:srgbClr val="002060"/>
                </a:solidFill>
              </a:rPr>
              <a:t> E-</a:t>
            </a:r>
            <a:r>
              <a:rPr lang="es-ES" dirty="0" err="1" smtClean="0">
                <a:solidFill>
                  <a:srgbClr val="002060"/>
                </a:solidFill>
              </a:rPr>
              <a:t>Book</a:t>
            </a:r>
            <a:r>
              <a:rPr lang="es-ES" dirty="0" smtClean="0">
                <a:solidFill>
                  <a:srgbClr val="002060"/>
                </a:solidFill>
              </a:rPr>
              <a:t>  (HEB) a finales de 2009 y principios de 2010 para evaluar la viabilidad del uso de monografías científicas con la llegada de los lectores de libros electrónicos (ACLS, 2010). Los estudios de </a:t>
            </a:r>
            <a:r>
              <a:rPr lang="es-ES" dirty="0" err="1" smtClean="0">
                <a:solidFill>
                  <a:srgbClr val="002060"/>
                </a:solidFill>
              </a:rPr>
              <a:t>Brantley</a:t>
            </a:r>
            <a:r>
              <a:rPr lang="es-ES" dirty="0" smtClean="0">
                <a:solidFill>
                  <a:srgbClr val="002060"/>
                </a:solidFill>
              </a:rPr>
              <a:t> (</a:t>
            </a:r>
            <a:r>
              <a:rPr lang="es-ES" dirty="0" err="1" smtClean="0">
                <a:solidFill>
                  <a:srgbClr val="002060"/>
                </a:solidFill>
              </a:rPr>
              <a:t>Brantley</a:t>
            </a:r>
            <a:r>
              <a:rPr lang="es-ES" dirty="0" smtClean="0">
                <a:solidFill>
                  <a:srgbClr val="002060"/>
                </a:solidFill>
              </a:rPr>
              <a:t>, P., 2012), Lynch (Lynch, C., 2012), Morris-</a:t>
            </a:r>
            <a:r>
              <a:rPr lang="es-ES" dirty="0" err="1" smtClean="0">
                <a:solidFill>
                  <a:srgbClr val="002060"/>
                </a:solidFill>
              </a:rPr>
              <a:t>Babb</a:t>
            </a:r>
            <a:r>
              <a:rPr lang="es-ES" dirty="0" smtClean="0">
                <a:solidFill>
                  <a:srgbClr val="002060"/>
                </a:solidFill>
              </a:rPr>
              <a:t> y Henderson (Morris-</a:t>
            </a:r>
            <a:r>
              <a:rPr lang="es-ES" dirty="0" err="1" smtClean="0">
                <a:solidFill>
                  <a:srgbClr val="002060"/>
                </a:solidFill>
              </a:rPr>
              <a:t>Babb</a:t>
            </a:r>
            <a:r>
              <a:rPr lang="es-ES" dirty="0" smtClean="0">
                <a:solidFill>
                  <a:srgbClr val="002060"/>
                </a:solidFill>
              </a:rPr>
              <a:t>, M, Henderson, S., 2012), </a:t>
            </a:r>
            <a:r>
              <a:rPr lang="es-ES" dirty="0" err="1" smtClean="0">
                <a:solidFill>
                  <a:srgbClr val="002060"/>
                </a:solidFill>
              </a:rPr>
              <a:t>Springer</a:t>
            </a:r>
            <a:r>
              <a:rPr lang="es-ES" dirty="0" smtClean="0">
                <a:solidFill>
                  <a:srgbClr val="002060"/>
                </a:solidFill>
              </a:rPr>
              <a:t> (</a:t>
            </a:r>
            <a:r>
              <a:rPr lang="es-ES" dirty="0" err="1" smtClean="0">
                <a:solidFill>
                  <a:srgbClr val="002060"/>
                </a:solidFill>
              </a:rPr>
              <a:t>Walden</a:t>
            </a:r>
            <a:r>
              <a:rPr lang="es-ES" dirty="0" smtClean="0">
                <a:solidFill>
                  <a:srgbClr val="002060"/>
                </a:solidFill>
              </a:rPr>
              <a:t>, R., 2012) y </a:t>
            </a:r>
            <a:r>
              <a:rPr lang="es-ES" dirty="0" err="1" smtClean="0">
                <a:solidFill>
                  <a:srgbClr val="002060"/>
                </a:solidFill>
              </a:rPr>
              <a:t>McKiel</a:t>
            </a:r>
            <a:r>
              <a:rPr lang="es-ES" dirty="0" smtClean="0">
                <a:solidFill>
                  <a:srgbClr val="002060"/>
                </a:solidFill>
              </a:rPr>
              <a:t> (</a:t>
            </a:r>
            <a:r>
              <a:rPr lang="es-ES" dirty="0" err="1" smtClean="0">
                <a:solidFill>
                  <a:srgbClr val="002060"/>
                </a:solidFill>
              </a:rPr>
              <a:t>Mckiel</a:t>
            </a:r>
            <a:r>
              <a:rPr lang="es-ES" dirty="0" smtClean="0">
                <a:solidFill>
                  <a:srgbClr val="002060"/>
                </a:solidFill>
              </a:rPr>
              <a:t>, A.W., 2011) </a:t>
            </a:r>
            <a:r>
              <a:rPr lang="es-ES" dirty="0" smtClean="0">
                <a:solidFill>
                  <a:srgbClr val="002060"/>
                </a:solidFill>
              </a:rPr>
              <a:t>etc.</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err="1" smtClean="0">
                <a:solidFill>
                  <a:srgbClr val="002060"/>
                </a:solidFill>
              </a:rPr>
              <a:t>Autopublicación</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solidFill>
                  <a:srgbClr val="002060"/>
                </a:solidFill>
              </a:rPr>
              <a:t>Las </a:t>
            </a:r>
            <a:r>
              <a:rPr lang="es-ES" dirty="0" smtClean="0">
                <a:solidFill>
                  <a:srgbClr val="002060"/>
                </a:solidFill>
              </a:rPr>
              <a:t>posibilidades de publicación van desde la edición de obras impresas, a la edición de obras digitales exclusivamente, a la combinación de ambas, financiadas por el autor, financiadas por los lectores, o colgadas sin pago alguno de la red para que sean valoradas por los internautas. Esto ha multiplicado exponencialmente las posibilidades de publicar y los manuscritos </a:t>
            </a:r>
            <a:r>
              <a:rPr lang="es-ES" dirty="0" smtClean="0">
                <a:solidFill>
                  <a:srgbClr val="002060"/>
                </a:solidFill>
              </a:rPr>
              <a:t>circulantes</a:t>
            </a:r>
          </a:p>
          <a:p>
            <a:r>
              <a:rPr lang="es-ES" dirty="0" smtClean="0">
                <a:solidFill>
                  <a:srgbClr val="002060"/>
                </a:solidFill>
              </a:rPr>
              <a:t>Mayor </a:t>
            </a:r>
            <a:r>
              <a:rPr lang="es-ES" dirty="0" smtClean="0">
                <a:solidFill>
                  <a:srgbClr val="002060"/>
                </a:solidFill>
              </a:rPr>
              <a:t>integración del autor en el ecosistema de circulación de las publicaciones que le afectan</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Libro  como sitio</a:t>
            </a:r>
            <a:endParaRPr lang="es-ES" dirty="0">
              <a:solidFill>
                <a:srgbClr val="002060"/>
              </a:solidFill>
            </a:endParaRPr>
          </a:p>
        </p:txBody>
      </p:sp>
      <p:sp>
        <p:nvSpPr>
          <p:cNvPr id="3" name="2 Marcador de contenido"/>
          <p:cNvSpPr>
            <a:spLocks noGrp="1"/>
          </p:cNvSpPr>
          <p:nvPr>
            <p:ph idx="1"/>
          </p:nvPr>
        </p:nvSpPr>
        <p:spPr/>
        <p:txBody>
          <a:bodyPr>
            <a:normAutofit/>
          </a:bodyPr>
          <a:lstStyle/>
          <a:p>
            <a:r>
              <a:rPr lang="es-ES" dirty="0" smtClean="0">
                <a:solidFill>
                  <a:srgbClr val="002060"/>
                </a:solidFill>
              </a:rPr>
              <a:t>El libro electrónico se aproxima así a un sitio web que exige la atención permanente de editores y autores para </a:t>
            </a:r>
            <a:r>
              <a:rPr lang="es-ES" dirty="0" err="1" smtClean="0">
                <a:solidFill>
                  <a:srgbClr val="002060"/>
                </a:solidFill>
              </a:rPr>
              <a:t>fidelizar</a:t>
            </a:r>
            <a:r>
              <a:rPr lang="es-ES" dirty="0" smtClean="0">
                <a:solidFill>
                  <a:srgbClr val="002060"/>
                </a:solidFill>
              </a:rPr>
              <a:t> a su lectorado. </a:t>
            </a:r>
            <a:endParaRPr lang="es-ES" dirty="0" smtClean="0">
              <a:solidFill>
                <a:srgbClr val="002060"/>
              </a:solidFill>
            </a:endParaRPr>
          </a:p>
          <a:p>
            <a:r>
              <a:rPr lang="es-ES" dirty="0" smtClean="0">
                <a:solidFill>
                  <a:srgbClr val="002060"/>
                </a:solidFill>
              </a:rPr>
              <a:t>O</a:t>
            </a:r>
            <a:r>
              <a:rPr lang="es-ES" dirty="0" smtClean="0">
                <a:solidFill>
                  <a:srgbClr val="002060"/>
                </a:solidFill>
              </a:rPr>
              <a:t>bras como trabajos </a:t>
            </a:r>
            <a:r>
              <a:rPr lang="es-ES" dirty="0" smtClean="0">
                <a:solidFill>
                  <a:srgbClr val="002060"/>
                </a:solidFill>
              </a:rPr>
              <a:t>en permanente crecimiento y evolución.</a:t>
            </a:r>
          </a:p>
          <a:p>
            <a:endParaRPr lang="es-ES" dirty="0"/>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solidFill>
                  <a:srgbClr val="002060"/>
                </a:solidFill>
              </a:rPr>
              <a:t>Libros </a:t>
            </a:r>
            <a:r>
              <a:rPr lang="es-ES" b="1" dirty="0" smtClean="0">
                <a:solidFill>
                  <a:srgbClr val="002060"/>
                </a:solidFill>
              </a:rPr>
              <a:t>de texto electrónicos y Plataformas de Enseñanza</a:t>
            </a:r>
            <a:r>
              <a:rPr lang="es-ES" b="1" dirty="0" smtClean="0"/>
              <a:t/>
            </a:r>
            <a:br>
              <a:rPr lang="es-ES" b="1" dirty="0" smtClean="0"/>
            </a:br>
            <a:endParaRPr lang="es-ES" dirty="0"/>
          </a:p>
        </p:txBody>
      </p:sp>
      <p:sp>
        <p:nvSpPr>
          <p:cNvPr id="3" name="2 Marcador de contenido"/>
          <p:cNvSpPr>
            <a:spLocks noGrp="1"/>
          </p:cNvSpPr>
          <p:nvPr>
            <p:ph idx="1"/>
          </p:nvPr>
        </p:nvSpPr>
        <p:spPr/>
        <p:txBody>
          <a:bodyPr>
            <a:normAutofit fontScale="92500"/>
          </a:bodyPr>
          <a:lstStyle/>
          <a:p>
            <a:r>
              <a:rPr lang="es-ES" dirty="0" smtClean="0">
                <a:solidFill>
                  <a:srgbClr val="002060"/>
                </a:solidFill>
              </a:rPr>
              <a:t>C</a:t>
            </a:r>
            <a:r>
              <a:rPr lang="es-ES" dirty="0" smtClean="0">
                <a:solidFill>
                  <a:srgbClr val="002060"/>
                </a:solidFill>
              </a:rPr>
              <a:t>onstitución </a:t>
            </a:r>
            <a:r>
              <a:rPr lang="es-ES" dirty="0" smtClean="0">
                <a:solidFill>
                  <a:srgbClr val="002060"/>
                </a:solidFill>
              </a:rPr>
              <a:t>de “</a:t>
            </a:r>
            <a:r>
              <a:rPr lang="es-ES" dirty="0" err="1" smtClean="0">
                <a:solidFill>
                  <a:srgbClr val="002060"/>
                </a:solidFill>
              </a:rPr>
              <a:t>Integrated</a:t>
            </a:r>
            <a:r>
              <a:rPr lang="es-ES" dirty="0" smtClean="0">
                <a:solidFill>
                  <a:srgbClr val="002060"/>
                </a:solidFill>
              </a:rPr>
              <a:t> </a:t>
            </a:r>
            <a:r>
              <a:rPr lang="es-ES" dirty="0" err="1" smtClean="0">
                <a:solidFill>
                  <a:srgbClr val="002060"/>
                </a:solidFill>
              </a:rPr>
              <a:t>Learning</a:t>
            </a:r>
            <a:r>
              <a:rPr lang="es-ES" dirty="0" smtClean="0">
                <a:solidFill>
                  <a:srgbClr val="002060"/>
                </a:solidFill>
              </a:rPr>
              <a:t> </a:t>
            </a:r>
            <a:r>
              <a:rPr lang="es-ES" dirty="0" err="1" smtClean="0">
                <a:solidFill>
                  <a:srgbClr val="002060"/>
                </a:solidFill>
              </a:rPr>
              <a:t>Systems</a:t>
            </a:r>
            <a:r>
              <a:rPr lang="es-ES" dirty="0" smtClean="0">
                <a:solidFill>
                  <a:srgbClr val="002060"/>
                </a:solidFill>
              </a:rPr>
              <a:t>” (ILS</a:t>
            </a:r>
            <a:r>
              <a:rPr lang="es-ES" dirty="0" smtClean="0">
                <a:solidFill>
                  <a:srgbClr val="002060"/>
                </a:solidFill>
              </a:rPr>
              <a:t>)</a:t>
            </a:r>
            <a:r>
              <a:rPr lang="es-ES" dirty="0" smtClean="0">
                <a:solidFill>
                  <a:srgbClr val="002060"/>
                </a:solidFill>
              </a:rPr>
              <a:t> plataformas de enseñanza on-line que incluyen materiales de los cursos, grupos de estudio y todo el conjunto de recursos de carácter interactivo y de referencia necesarios para el desarrollo de un programa </a:t>
            </a:r>
            <a:r>
              <a:rPr lang="es-ES" dirty="0" smtClean="0">
                <a:solidFill>
                  <a:srgbClr val="002060"/>
                </a:solidFill>
              </a:rPr>
              <a:t>académico</a:t>
            </a:r>
          </a:p>
          <a:p>
            <a:r>
              <a:rPr lang="es-ES" dirty="0" err="1" smtClean="0">
                <a:solidFill>
                  <a:srgbClr val="002060"/>
                </a:solidFill>
              </a:rPr>
              <a:t>Milestones</a:t>
            </a:r>
            <a:r>
              <a:rPr lang="es-ES" dirty="0" smtClean="0">
                <a:solidFill>
                  <a:srgbClr val="002060"/>
                </a:solidFill>
              </a:rPr>
              <a:t>, Alexander </a:t>
            </a:r>
            <a:r>
              <a:rPr lang="es-ES" dirty="0" err="1" smtClean="0">
                <a:solidFill>
                  <a:srgbClr val="002060"/>
                </a:solidFill>
              </a:rPr>
              <a:t>Street</a:t>
            </a:r>
            <a:r>
              <a:rPr lang="es-ES" dirty="0" smtClean="0">
                <a:solidFill>
                  <a:srgbClr val="002060"/>
                </a:solidFill>
              </a:rPr>
              <a:t> </a:t>
            </a:r>
            <a:r>
              <a:rPr lang="es-ES" dirty="0" err="1" smtClean="0">
                <a:solidFill>
                  <a:srgbClr val="002060"/>
                </a:solidFill>
              </a:rPr>
              <a:t>Press</a:t>
            </a:r>
            <a:r>
              <a:rPr lang="es-ES" dirty="0" smtClean="0">
                <a:solidFill>
                  <a:srgbClr val="002060"/>
                </a:solidFill>
              </a:rPr>
              <a:t>, que ha recibido varios premios, </a:t>
            </a:r>
            <a:r>
              <a:rPr lang="es-ES" dirty="0" err="1" smtClean="0">
                <a:solidFill>
                  <a:srgbClr val="002060"/>
                </a:solidFill>
              </a:rPr>
              <a:t>Soomo</a:t>
            </a:r>
            <a:r>
              <a:rPr lang="es-ES" dirty="0" smtClean="0">
                <a:solidFill>
                  <a:srgbClr val="002060"/>
                </a:solidFill>
              </a:rPr>
              <a:t>, </a:t>
            </a:r>
            <a:r>
              <a:rPr lang="es-ES" dirty="0" err="1" smtClean="0">
                <a:solidFill>
                  <a:srgbClr val="002060"/>
                </a:solidFill>
              </a:rPr>
              <a:t>Biblioboard</a:t>
            </a:r>
            <a:r>
              <a:rPr lang="es-ES" dirty="0" smtClean="0">
                <a:solidFill>
                  <a:srgbClr val="002060"/>
                </a:solidFill>
              </a:rPr>
              <a:t>, son algunos ejemplos de estas iniciativas</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pPr lvl="0"/>
            <a:r>
              <a:rPr lang="es-ES" dirty="0" smtClean="0">
                <a:solidFill>
                  <a:srgbClr val="002060"/>
                </a:solidFill>
              </a:rPr>
              <a:t>Son sitios dirigidos a personas digitalmente formadas.</a:t>
            </a:r>
          </a:p>
          <a:p>
            <a:pPr lvl="0"/>
            <a:r>
              <a:rPr lang="es-ES" dirty="0" smtClean="0">
                <a:solidFill>
                  <a:srgbClr val="002060"/>
                </a:solidFill>
              </a:rPr>
              <a:t>Están </a:t>
            </a:r>
            <a:r>
              <a:rPr lang="es-ES" dirty="0" smtClean="0">
                <a:solidFill>
                  <a:srgbClr val="002060"/>
                </a:solidFill>
              </a:rPr>
              <a:t>sustentados </a:t>
            </a:r>
            <a:r>
              <a:rPr lang="es-ES" dirty="0" smtClean="0">
                <a:solidFill>
                  <a:srgbClr val="002060"/>
                </a:solidFill>
              </a:rPr>
              <a:t>en la Web. Aunque alguna haya desarrollado aplicaciones para dispositivos móviles su funcionamiento se articula en torno a la consulta en </a:t>
            </a:r>
            <a:r>
              <a:rPr lang="es-ES" dirty="0" err="1" smtClean="0">
                <a:solidFill>
                  <a:srgbClr val="002060"/>
                </a:solidFill>
              </a:rPr>
              <a:t>streaming</a:t>
            </a:r>
            <a:r>
              <a:rPr lang="es-ES" dirty="0" smtClean="0">
                <a:solidFill>
                  <a:srgbClr val="002060"/>
                </a:solidFill>
              </a:rPr>
              <a:t> para que se pueda acceder desde todo tipo de dispositivos. </a:t>
            </a:r>
          </a:p>
          <a:p>
            <a:r>
              <a:rPr lang="es-ES" dirty="0" smtClean="0">
                <a:solidFill>
                  <a:srgbClr val="002060"/>
                </a:solidFill>
              </a:rPr>
              <a:t>Su fundamento </a:t>
            </a:r>
            <a:r>
              <a:rPr lang="es-ES" dirty="0" smtClean="0">
                <a:solidFill>
                  <a:srgbClr val="002060"/>
                </a:solidFill>
              </a:rPr>
              <a:t>radica en el desarrollo de servicios, flexibles</a:t>
            </a:r>
            <a:r>
              <a:rPr lang="es-ES" dirty="0" smtClean="0">
                <a:solidFill>
                  <a:srgbClr val="002060"/>
                </a:solidFill>
              </a:rPr>
              <a:t>, adaptables a cada contexto educativo </a:t>
            </a:r>
            <a:r>
              <a:rPr lang="es-ES" dirty="0" smtClean="0">
                <a:solidFill>
                  <a:srgbClr val="002060"/>
                </a:solidFill>
              </a:rPr>
              <a:t>y a </a:t>
            </a:r>
            <a:r>
              <a:rPr lang="es-ES" dirty="0" smtClean="0">
                <a:solidFill>
                  <a:srgbClr val="002060"/>
                </a:solidFill>
              </a:rPr>
              <a:t>los </a:t>
            </a:r>
            <a:r>
              <a:rPr lang="es-ES" dirty="0" err="1" smtClean="0">
                <a:solidFill>
                  <a:srgbClr val="002060"/>
                </a:solidFill>
              </a:rPr>
              <a:t>curricula</a:t>
            </a:r>
            <a:r>
              <a:rPr lang="es-ES" dirty="0" smtClean="0">
                <a:solidFill>
                  <a:srgbClr val="002060"/>
                </a:solidFill>
              </a:rPr>
              <a:t> particulares de las entidades participantes</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lvl="0"/>
            <a:r>
              <a:rPr lang="es-ES" dirty="0" smtClean="0">
                <a:solidFill>
                  <a:srgbClr val="002060"/>
                </a:solidFill>
              </a:rPr>
              <a:t>Personalización </a:t>
            </a:r>
            <a:r>
              <a:rPr lang="es-ES" dirty="0" smtClean="0">
                <a:solidFill>
                  <a:srgbClr val="002060"/>
                </a:solidFill>
              </a:rPr>
              <a:t>de los contenidos por parte del docente que podrá asignar aquellos contenidos que mejor se adecuen a cada una de las materias, total o parcialmente. </a:t>
            </a:r>
          </a:p>
          <a:p>
            <a:pPr lvl="0"/>
            <a:r>
              <a:rPr lang="es-ES" dirty="0" smtClean="0">
                <a:solidFill>
                  <a:srgbClr val="002060"/>
                </a:solidFill>
              </a:rPr>
              <a:t>Interactividad para alumnos y profesores. </a:t>
            </a:r>
          </a:p>
          <a:p>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rgbClr val="002060"/>
                </a:solidFill>
              </a:rPr>
              <a:t>Networked</a:t>
            </a:r>
            <a:r>
              <a:rPr lang="es-ES" dirty="0" smtClean="0">
                <a:solidFill>
                  <a:srgbClr val="002060"/>
                </a:solidFill>
              </a:rPr>
              <a:t> Publishing</a:t>
            </a:r>
            <a:endParaRPr lang="es-ES" dirty="0">
              <a:solidFill>
                <a:srgbClr val="002060"/>
              </a:solidFill>
            </a:endParaRPr>
          </a:p>
        </p:txBody>
      </p:sp>
      <p:sp>
        <p:nvSpPr>
          <p:cNvPr id="3" name="2 Marcador de contenido"/>
          <p:cNvSpPr>
            <a:spLocks noGrp="1"/>
          </p:cNvSpPr>
          <p:nvPr>
            <p:ph idx="1"/>
          </p:nvPr>
        </p:nvSpPr>
        <p:spPr/>
        <p:txBody>
          <a:bodyPr>
            <a:normAutofit fontScale="77500" lnSpcReduction="20000"/>
          </a:bodyPr>
          <a:lstStyle/>
          <a:p>
            <a:r>
              <a:rPr lang="es-ES" dirty="0" smtClean="0">
                <a:solidFill>
                  <a:srgbClr val="002060"/>
                </a:solidFill>
              </a:rPr>
              <a:t>La clave de los nuevos sistemas de producción distribución se </a:t>
            </a:r>
            <a:r>
              <a:rPr lang="es-ES" dirty="0" err="1" smtClean="0">
                <a:solidFill>
                  <a:srgbClr val="002060"/>
                </a:solidFill>
              </a:rPr>
              <a:t>artícula</a:t>
            </a:r>
            <a:r>
              <a:rPr lang="es-ES" dirty="0" smtClean="0">
                <a:solidFill>
                  <a:srgbClr val="002060"/>
                </a:solidFill>
              </a:rPr>
              <a:t> en torno a lo que </a:t>
            </a:r>
            <a:r>
              <a:rPr lang="es-ES" dirty="0" err="1" smtClean="0">
                <a:solidFill>
                  <a:srgbClr val="002060"/>
                </a:solidFill>
              </a:rPr>
              <a:t>Berg</a:t>
            </a:r>
            <a:r>
              <a:rPr lang="es-ES" dirty="0" smtClean="0">
                <a:solidFill>
                  <a:srgbClr val="002060"/>
                </a:solidFill>
              </a:rPr>
              <a:t> (2013) denomina </a:t>
            </a:r>
            <a:r>
              <a:rPr lang="es-ES" dirty="0" smtClean="0">
                <a:solidFill>
                  <a:srgbClr val="002060"/>
                </a:solidFill>
              </a:rPr>
              <a:t>como  </a:t>
            </a:r>
            <a:r>
              <a:rPr lang="es-ES" dirty="0" smtClean="0">
                <a:solidFill>
                  <a:srgbClr val="002060"/>
                </a:solidFill>
              </a:rPr>
              <a:t>“</a:t>
            </a:r>
            <a:r>
              <a:rPr lang="es-ES" dirty="0" err="1" smtClean="0">
                <a:solidFill>
                  <a:srgbClr val="002060"/>
                </a:solidFill>
              </a:rPr>
              <a:t>Networked</a:t>
            </a:r>
            <a:r>
              <a:rPr lang="es-ES" dirty="0" smtClean="0">
                <a:solidFill>
                  <a:srgbClr val="002060"/>
                </a:solidFill>
              </a:rPr>
              <a:t> Content </a:t>
            </a:r>
            <a:r>
              <a:rPr lang="es-ES" dirty="0" err="1" smtClean="0">
                <a:solidFill>
                  <a:srgbClr val="002060"/>
                </a:solidFill>
              </a:rPr>
              <a:t>Provision</a:t>
            </a:r>
            <a:r>
              <a:rPr lang="es-ES" dirty="0" smtClean="0">
                <a:solidFill>
                  <a:srgbClr val="002060"/>
                </a:solidFill>
              </a:rPr>
              <a:t>” que se basan en el consumidor y la personalización de necesidades más que en suministro indistinto al mercado. </a:t>
            </a:r>
            <a:endParaRPr lang="es-ES" dirty="0" smtClean="0">
              <a:solidFill>
                <a:srgbClr val="002060"/>
              </a:solidFill>
            </a:endParaRPr>
          </a:p>
          <a:p>
            <a:r>
              <a:rPr lang="es-ES" dirty="0" err="1" smtClean="0">
                <a:solidFill>
                  <a:srgbClr val="002060"/>
                </a:solidFill>
              </a:rPr>
              <a:t>Inkling</a:t>
            </a:r>
            <a:r>
              <a:rPr lang="es-ES" dirty="0" smtClean="0">
                <a:solidFill>
                  <a:srgbClr val="002060"/>
                </a:solidFill>
              </a:rPr>
              <a:t>, por ejemplo. El 16 de enero de 2013, en la conferencia anual de Digital </a:t>
            </a:r>
            <a:r>
              <a:rPr lang="es-ES" dirty="0" err="1" smtClean="0">
                <a:solidFill>
                  <a:srgbClr val="002060"/>
                </a:solidFill>
              </a:rPr>
              <a:t>Book</a:t>
            </a:r>
            <a:r>
              <a:rPr lang="es-ES" dirty="0" smtClean="0">
                <a:solidFill>
                  <a:srgbClr val="002060"/>
                </a:solidFill>
              </a:rPr>
              <a:t> </a:t>
            </a:r>
            <a:r>
              <a:rPr lang="es-ES" dirty="0" err="1" smtClean="0">
                <a:solidFill>
                  <a:srgbClr val="002060"/>
                </a:solidFill>
              </a:rPr>
              <a:t>World</a:t>
            </a:r>
            <a:r>
              <a:rPr lang="es-ES" dirty="0" smtClean="0">
                <a:solidFill>
                  <a:srgbClr val="002060"/>
                </a:solidFill>
              </a:rPr>
              <a:t>, anunció un nuevo sistema para que los editores ganaran en visibilidad y rentabilidad: Content </a:t>
            </a:r>
            <a:r>
              <a:rPr lang="es-ES" dirty="0" err="1" smtClean="0">
                <a:solidFill>
                  <a:srgbClr val="002060"/>
                </a:solidFill>
              </a:rPr>
              <a:t>Discovery</a:t>
            </a:r>
            <a:r>
              <a:rPr lang="es-ES" dirty="0" smtClean="0">
                <a:solidFill>
                  <a:srgbClr val="002060"/>
                </a:solidFill>
              </a:rPr>
              <a:t> </a:t>
            </a:r>
            <a:r>
              <a:rPr lang="es-ES" dirty="0" err="1" smtClean="0">
                <a:solidFill>
                  <a:srgbClr val="002060"/>
                </a:solidFill>
              </a:rPr>
              <a:t>Platform</a:t>
            </a:r>
            <a:r>
              <a:rPr lang="es-ES" dirty="0" smtClean="0">
                <a:solidFill>
                  <a:srgbClr val="002060"/>
                </a:solidFill>
              </a:rPr>
              <a:t> (</a:t>
            </a:r>
            <a:r>
              <a:rPr lang="es-ES" dirty="0" smtClean="0">
                <a:solidFill>
                  <a:srgbClr val="002060"/>
                </a:solidFill>
              </a:rPr>
              <a:t>CDP), desarrollando igualmente </a:t>
            </a:r>
            <a:r>
              <a:rPr lang="es-ES" dirty="0" err="1" smtClean="0">
                <a:solidFill>
                  <a:srgbClr val="002060"/>
                </a:solidFill>
              </a:rPr>
              <a:t>Inkling</a:t>
            </a:r>
            <a:r>
              <a:rPr lang="es-ES" dirty="0" smtClean="0">
                <a:solidFill>
                  <a:srgbClr val="002060"/>
                </a:solidFill>
              </a:rPr>
              <a:t> </a:t>
            </a:r>
            <a:r>
              <a:rPr lang="es-ES" dirty="0" err="1" smtClean="0">
                <a:solidFill>
                  <a:srgbClr val="002060"/>
                </a:solidFill>
              </a:rPr>
              <a:t>Habitat</a:t>
            </a:r>
            <a:r>
              <a:rPr lang="es-ES" dirty="0" smtClean="0">
                <a:solidFill>
                  <a:srgbClr val="002060"/>
                </a:solidFill>
              </a:rPr>
              <a:t>.</a:t>
            </a:r>
          </a:p>
          <a:p>
            <a:r>
              <a:rPr lang="es-ES" dirty="0" err="1" smtClean="0">
                <a:solidFill>
                  <a:srgbClr val="002060"/>
                </a:solidFill>
              </a:rPr>
              <a:t>Kno</a:t>
            </a:r>
            <a:r>
              <a:rPr lang="es-ES" dirty="0" smtClean="0">
                <a:solidFill>
                  <a:srgbClr val="002060"/>
                </a:solidFill>
              </a:rPr>
              <a:t> </a:t>
            </a:r>
            <a:r>
              <a:rPr lang="es-ES" dirty="0" err="1" smtClean="0">
                <a:solidFill>
                  <a:srgbClr val="002060"/>
                </a:solidFill>
              </a:rPr>
              <a:t>Advance</a:t>
            </a:r>
            <a:r>
              <a:rPr lang="es-ES" dirty="0" smtClean="0">
                <a:solidFill>
                  <a:srgbClr val="002060"/>
                </a:solidFill>
              </a:rPr>
              <a:t> es </a:t>
            </a:r>
            <a:r>
              <a:rPr lang="es-ES" dirty="0" smtClean="0">
                <a:solidFill>
                  <a:srgbClr val="002060"/>
                </a:solidFill>
              </a:rPr>
              <a:t>un sistema de enriquecimiento y mejora de libros que permite a cualquier editor enviar un texto plano y recibir una obra </a:t>
            </a:r>
            <a:r>
              <a:rPr lang="es-ES" dirty="0" smtClean="0">
                <a:solidFill>
                  <a:srgbClr val="002060"/>
                </a:solidFill>
              </a:rPr>
              <a:t>enriquecida.</a:t>
            </a: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lstStyle/>
          <a:p>
            <a:r>
              <a:rPr lang="es-ES" dirty="0">
                <a:solidFill>
                  <a:srgbClr val="002060"/>
                </a:solidFill>
              </a:rPr>
              <a:t>La palabra clave para un modelo sostenible es la Calidad. El crecimiento sostenible del mercado pasa por dotar a las obras de la consistencia y coherencia que garanticen su máxima legibilidad y lecturabilidad</a:t>
            </a: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1203907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lstStyle/>
          <a:p>
            <a:r>
              <a:rPr lang="es-ES" dirty="0">
                <a:solidFill>
                  <a:srgbClr val="002060"/>
                </a:solidFill>
              </a:rPr>
              <a:t>Los nuevos modelos de negocio pasan por la flexibilidad en los sistemas de publicación (fragmentación, desagregación, venta por capítulos, corpus editoriales, etc</a:t>
            </a:r>
            <a:r>
              <a:rPr lang="es-ES" dirty="0" smtClean="0">
                <a:solidFill>
                  <a:srgbClr val="002060"/>
                </a:solidFill>
              </a:rPr>
              <a:t>.)</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2784977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lstStyle/>
          <a:p>
            <a:r>
              <a:rPr lang="es-ES" dirty="0">
                <a:solidFill>
                  <a:srgbClr val="002060"/>
                </a:solidFill>
              </a:rPr>
              <a:t>Las editoriales </a:t>
            </a:r>
            <a:r>
              <a:rPr lang="es-ES" dirty="0" smtClean="0">
                <a:solidFill>
                  <a:srgbClr val="002060"/>
                </a:solidFill>
              </a:rPr>
              <a:t>han </a:t>
            </a:r>
            <a:r>
              <a:rPr lang="es-ES" dirty="0">
                <a:solidFill>
                  <a:srgbClr val="002060"/>
                </a:solidFill>
              </a:rPr>
              <a:t>de tener la capacidad de ofrecer modelos de acceso personalizados (</a:t>
            </a:r>
            <a:r>
              <a:rPr lang="es-ES" dirty="0" err="1">
                <a:solidFill>
                  <a:srgbClr val="002060"/>
                </a:solidFill>
              </a:rPr>
              <a:t>Streaming</a:t>
            </a:r>
            <a:r>
              <a:rPr lang="es-ES" dirty="0">
                <a:solidFill>
                  <a:srgbClr val="002060"/>
                </a:solidFill>
              </a:rPr>
              <a:t>, compra, suscripción, alquiler) que faciliten la acomodación a las necesidades de los diferentes tipos de usuario</a:t>
            </a: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4252233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normAutofit/>
          </a:bodyPr>
          <a:lstStyle/>
          <a:p>
            <a:endParaRPr lang="es-ES" dirty="0" smtClean="0">
              <a:solidFill>
                <a:srgbClr val="002060"/>
              </a:solidFill>
            </a:endParaRPr>
          </a:p>
          <a:p>
            <a:r>
              <a:rPr lang="es-ES" dirty="0" smtClean="0">
                <a:solidFill>
                  <a:srgbClr val="002060"/>
                </a:solidFill>
              </a:rPr>
              <a:t>Desarrollar </a:t>
            </a:r>
            <a:r>
              <a:rPr lang="es-ES" dirty="0">
                <a:solidFill>
                  <a:srgbClr val="002060"/>
                </a:solidFill>
              </a:rPr>
              <a:t>una oferta según los modelos 2.0. Esto es, que la intervención de la editorial no acabe con la venta de la obra, sino que ofrezca una serie de servicios de valor </a:t>
            </a:r>
            <a:r>
              <a:rPr lang="es-ES" dirty="0" smtClean="0">
                <a:solidFill>
                  <a:srgbClr val="002060"/>
                </a:solidFill>
              </a:rPr>
              <a:t>añadido.</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101390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solidFill>
                  <a:srgbClr val="002060"/>
                </a:solidFill>
              </a:rPr>
              <a:t>Con todos los matices las tendencias son coincidentes:</a:t>
            </a:r>
          </a:p>
          <a:p>
            <a:r>
              <a:rPr lang="es-ES" dirty="0" smtClean="0">
                <a:solidFill>
                  <a:srgbClr val="002060"/>
                </a:solidFill>
              </a:rPr>
              <a:t>Tendencia al crecimiento de la oferta</a:t>
            </a:r>
          </a:p>
          <a:p>
            <a:r>
              <a:rPr lang="es-ES" dirty="0" smtClean="0">
                <a:solidFill>
                  <a:srgbClr val="002060"/>
                </a:solidFill>
              </a:rPr>
              <a:t>Tendencia al crecimiento del consumo electrónico en detrimento del impreso</a:t>
            </a:r>
          </a:p>
          <a:p>
            <a:r>
              <a:rPr lang="es-ES" dirty="0" smtClean="0">
                <a:solidFill>
                  <a:srgbClr val="002060"/>
                </a:solidFill>
              </a:rPr>
              <a:t>Tendencia a la ampliación de la oferta hacia entornos educativos mas completos y versátiles.</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lstStyle/>
          <a:p>
            <a:r>
              <a:rPr lang="es-ES" dirty="0">
                <a:solidFill>
                  <a:srgbClr val="002060"/>
                </a:solidFill>
              </a:rPr>
              <a:t>Quienes detentan los metadatos, controlan el acceso a la información y garantizan la visibilidad y </a:t>
            </a:r>
            <a:r>
              <a:rPr lang="es-ES" dirty="0" err="1" smtClean="0">
                <a:solidFill>
                  <a:srgbClr val="002060"/>
                </a:solidFill>
              </a:rPr>
              <a:t>descubribilidad</a:t>
            </a:r>
            <a:r>
              <a:rPr lang="es-ES" dirty="0" smtClean="0">
                <a:solidFill>
                  <a:srgbClr val="002060"/>
                </a:solidFill>
              </a:rPr>
              <a:t> </a:t>
            </a:r>
            <a:r>
              <a:rPr lang="es-ES" dirty="0">
                <a:solidFill>
                  <a:srgbClr val="002060"/>
                </a:solidFill>
              </a:rPr>
              <a:t>del libro electrónico, permitiendo desarrollar servicios complementarios de valor </a:t>
            </a:r>
            <a:r>
              <a:rPr lang="es-ES" dirty="0" smtClean="0">
                <a:solidFill>
                  <a:srgbClr val="002060"/>
                </a:solidFill>
              </a:rPr>
              <a:t>añadido.</a:t>
            </a:r>
          </a:p>
          <a:p>
            <a:r>
              <a:rPr lang="es-ES" dirty="0">
                <a:solidFill>
                  <a:srgbClr val="002060"/>
                </a:solidFill>
              </a:rPr>
              <a:t>El cuidado por los metadatos es también el cuidado por los autores y por el catálogo. </a:t>
            </a:r>
          </a:p>
          <a:p>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1122575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normAutofit lnSpcReduction="10000"/>
          </a:bodyPr>
          <a:lstStyle/>
          <a:p>
            <a:pPr lvl="0"/>
            <a:r>
              <a:rPr lang="es-ES" dirty="0">
                <a:solidFill>
                  <a:srgbClr val="002060"/>
                </a:solidFill>
              </a:rPr>
              <a:t>Las colecciones de libros electrónicos en bibliotecas universitarias continúan creciendo, pero su integración en las bibliotecas está siendo lenta y a veces no del todo satisfactoria. </a:t>
            </a:r>
          </a:p>
          <a:p>
            <a:pPr lvl="0"/>
            <a:r>
              <a:rPr lang="es-ES" dirty="0" smtClean="0">
                <a:solidFill>
                  <a:srgbClr val="002060"/>
                </a:solidFill>
              </a:rPr>
              <a:t>Uno </a:t>
            </a:r>
            <a:r>
              <a:rPr lang="es-ES" dirty="0">
                <a:solidFill>
                  <a:srgbClr val="002060"/>
                </a:solidFill>
              </a:rPr>
              <a:t>de los problemas fundamentales es que aún existen importantes lagunas de </a:t>
            </a:r>
            <a:r>
              <a:rPr lang="es-ES" dirty="0" smtClean="0">
                <a:solidFill>
                  <a:srgbClr val="002060"/>
                </a:solidFill>
              </a:rPr>
              <a:t>contenidos, </a:t>
            </a:r>
            <a:r>
              <a:rPr lang="es-ES" dirty="0">
                <a:solidFill>
                  <a:srgbClr val="002060"/>
                </a:solidFill>
              </a:rPr>
              <a:t>y poco material disponible en idiomas distintos del inglés. </a:t>
            </a:r>
          </a:p>
          <a:p>
            <a:endParaRPr lang="es-ES" dirty="0"/>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1443773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solidFill>
                <a:srgbClr val="002060"/>
              </a:solidFill>
            </a:endParaRPr>
          </a:p>
        </p:txBody>
      </p:sp>
      <p:sp>
        <p:nvSpPr>
          <p:cNvPr id="3" name="2 Marcador de contenido"/>
          <p:cNvSpPr>
            <a:spLocks noGrp="1"/>
          </p:cNvSpPr>
          <p:nvPr>
            <p:ph idx="1"/>
          </p:nvPr>
        </p:nvSpPr>
        <p:spPr/>
        <p:txBody>
          <a:bodyPr>
            <a:normAutofit lnSpcReduction="10000"/>
          </a:bodyPr>
          <a:lstStyle/>
          <a:p>
            <a:r>
              <a:rPr lang="es-ES" dirty="0">
                <a:solidFill>
                  <a:srgbClr val="002060"/>
                </a:solidFill>
              </a:rPr>
              <a:t>Existen importantes barreras para que haya una completa aceptación por parte de los usuarios y bibliotecas </a:t>
            </a:r>
            <a:r>
              <a:rPr lang="es-ES" dirty="0" smtClean="0">
                <a:solidFill>
                  <a:srgbClr val="002060"/>
                </a:solidFill>
              </a:rPr>
              <a:t>como:</a:t>
            </a:r>
          </a:p>
          <a:p>
            <a:r>
              <a:rPr lang="es-ES" dirty="0">
                <a:solidFill>
                  <a:srgbClr val="002060"/>
                </a:solidFill>
              </a:rPr>
              <a:t>L</a:t>
            </a:r>
            <a:r>
              <a:rPr lang="es-ES" dirty="0" smtClean="0">
                <a:solidFill>
                  <a:srgbClr val="002060"/>
                </a:solidFill>
              </a:rPr>
              <a:t>as </a:t>
            </a:r>
            <a:r>
              <a:rPr lang="es-ES" dirty="0">
                <a:solidFill>
                  <a:srgbClr val="002060"/>
                </a:solidFill>
              </a:rPr>
              <a:t>lagunas en normalización de </a:t>
            </a:r>
            <a:r>
              <a:rPr lang="es-ES" dirty="0" smtClean="0">
                <a:solidFill>
                  <a:srgbClr val="002060"/>
                </a:solidFill>
              </a:rPr>
              <a:t>formatos </a:t>
            </a:r>
          </a:p>
          <a:p>
            <a:r>
              <a:rPr lang="es-ES" dirty="0">
                <a:solidFill>
                  <a:srgbClr val="002060"/>
                </a:solidFill>
              </a:rPr>
              <a:t>L</a:t>
            </a:r>
            <a:r>
              <a:rPr lang="es-ES" dirty="0" smtClean="0">
                <a:solidFill>
                  <a:srgbClr val="002060"/>
                </a:solidFill>
              </a:rPr>
              <a:t>as </a:t>
            </a:r>
            <a:r>
              <a:rPr lang="es-ES" dirty="0">
                <a:solidFill>
                  <a:srgbClr val="002060"/>
                </a:solidFill>
              </a:rPr>
              <a:t>limitaciones de uso </a:t>
            </a:r>
            <a:r>
              <a:rPr lang="es-ES" dirty="0" smtClean="0">
                <a:solidFill>
                  <a:srgbClr val="002060"/>
                </a:solidFill>
              </a:rPr>
              <a:t>(como interacción </a:t>
            </a:r>
            <a:r>
              <a:rPr lang="es-ES" dirty="0">
                <a:solidFill>
                  <a:srgbClr val="002060"/>
                </a:solidFill>
              </a:rPr>
              <a:t>con el texto, posibilidades de acceso múltiple, impresión, </a:t>
            </a:r>
            <a:r>
              <a:rPr lang="es-ES" dirty="0" smtClean="0">
                <a:solidFill>
                  <a:srgbClr val="002060"/>
                </a:solidFill>
              </a:rPr>
              <a:t>descarga) </a:t>
            </a:r>
            <a:endParaRPr lang="es-ES" dirty="0">
              <a:solidFill>
                <a:srgbClr val="002060"/>
              </a:solidFill>
            </a:endParaRPr>
          </a:p>
          <a:p>
            <a:r>
              <a:rPr lang="es-ES" dirty="0" smtClean="0">
                <a:solidFill>
                  <a:srgbClr val="002060"/>
                </a:solidFill>
              </a:rPr>
              <a:t>Las posibilidades de préstamo </a:t>
            </a:r>
            <a:r>
              <a:rPr lang="es-ES" dirty="0" err="1" smtClean="0">
                <a:solidFill>
                  <a:srgbClr val="002060"/>
                </a:solidFill>
              </a:rPr>
              <a:t>interbibliotecario</a:t>
            </a:r>
            <a:r>
              <a:rPr lang="es-ES" dirty="0" smtClean="0">
                <a:solidFill>
                  <a:srgbClr val="002060"/>
                </a:solidFill>
              </a:rPr>
              <a:t>. </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712663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002060"/>
                </a:solidFill>
              </a:rPr>
              <a:t/>
            </a:r>
            <a:br>
              <a:rPr lang="es-ES" dirty="0" smtClean="0">
                <a:solidFill>
                  <a:srgbClr val="002060"/>
                </a:solidFill>
              </a:rPr>
            </a:br>
            <a:r>
              <a:rPr lang="es-ES" dirty="0" smtClean="0">
                <a:solidFill>
                  <a:srgbClr val="002060"/>
                </a:solidFill>
              </a:rPr>
              <a:t>CONCLUSIONES</a:t>
            </a:r>
            <a:r>
              <a:rPr lang="es-ES" dirty="0">
                <a:solidFill>
                  <a:srgbClr val="002060"/>
                </a:solidFill>
              </a:rPr>
              <a:t/>
            </a:r>
            <a:br>
              <a:rPr lang="es-ES" dirty="0">
                <a:solidFill>
                  <a:srgbClr val="002060"/>
                </a:solidFill>
              </a:rPr>
            </a:b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solidFill>
                  <a:srgbClr val="002060"/>
                </a:solidFill>
              </a:rPr>
              <a:t>Los libros electrónicos han de responder a las </a:t>
            </a:r>
            <a:r>
              <a:rPr lang="es-ES" dirty="0" err="1" smtClean="0">
                <a:solidFill>
                  <a:srgbClr val="002060"/>
                </a:solidFill>
              </a:rPr>
              <a:t>carácterísticas</a:t>
            </a:r>
            <a:r>
              <a:rPr lang="es-ES" dirty="0" smtClean="0">
                <a:solidFill>
                  <a:srgbClr val="002060"/>
                </a:solidFill>
              </a:rPr>
              <a:t> del lector universitario y las nuevas </a:t>
            </a:r>
            <a:r>
              <a:rPr lang="es-ES" dirty="0" err="1" smtClean="0">
                <a:solidFill>
                  <a:srgbClr val="002060"/>
                </a:solidFill>
              </a:rPr>
              <a:t>práctias</a:t>
            </a:r>
            <a:r>
              <a:rPr lang="es-ES" dirty="0" smtClean="0">
                <a:solidFill>
                  <a:srgbClr val="002060"/>
                </a:solidFill>
              </a:rPr>
              <a:t> de lectura</a:t>
            </a:r>
          </a:p>
          <a:p>
            <a:r>
              <a:rPr lang="es-ES" dirty="0" smtClean="0">
                <a:solidFill>
                  <a:srgbClr val="002060"/>
                </a:solidFill>
              </a:rPr>
              <a:t>Entre </a:t>
            </a:r>
            <a:r>
              <a:rPr lang="es-ES" dirty="0">
                <a:solidFill>
                  <a:srgbClr val="002060"/>
                </a:solidFill>
              </a:rPr>
              <a:t>las </a:t>
            </a:r>
            <a:r>
              <a:rPr lang="es-ES" dirty="0" smtClean="0">
                <a:solidFill>
                  <a:srgbClr val="002060"/>
                </a:solidFill>
              </a:rPr>
              <a:t>capacidades nuevas </a:t>
            </a:r>
            <a:r>
              <a:rPr lang="es-ES" dirty="0">
                <a:solidFill>
                  <a:srgbClr val="002060"/>
                </a:solidFill>
              </a:rPr>
              <a:t>desarrolladas se encuentran:</a:t>
            </a:r>
          </a:p>
          <a:p>
            <a:r>
              <a:rPr lang="es-ES" dirty="0" smtClean="0">
                <a:solidFill>
                  <a:srgbClr val="002060"/>
                </a:solidFill>
              </a:rPr>
              <a:t>Mayor </a:t>
            </a:r>
            <a:r>
              <a:rPr lang="es-ES" dirty="0">
                <a:solidFill>
                  <a:srgbClr val="002060"/>
                </a:solidFill>
              </a:rPr>
              <a:t>inteligencia visual.</a:t>
            </a:r>
          </a:p>
          <a:p>
            <a:r>
              <a:rPr lang="es-ES" dirty="0" smtClean="0">
                <a:solidFill>
                  <a:srgbClr val="002060"/>
                </a:solidFill>
              </a:rPr>
              <a:t>Gusto </a:t>
            </a:r>
            <a:r>
              <a:rPr lang="es-ES" dirty="0">
                <a:solidFill>
                  <a:srgbClr val="002060"/>
                </a:solidFill>
              </a:rPr>
              <a:t>por la </a:t>
            </a:r>
            <a:r>
              <a:rPr lang="es-ES" dirty="0" err="1">
                <a:solidFill>
                  <a:srgbClr val="002060"/>
                </a:solidFill>
              </a:rPr>
              <a:t>hipertextualidad</a:t>
            </a:r>
            <a:r>
              <a:rPr lang="es-ES" dirty="0">
                <a:solidFill>
                  <a:srgbClr val="002060"/>
                </a:solidFill>
              </a:rPr>
              <a:t> o acceso no lineal a la información.</a:t>
            </a:r>
          </a:p>
          <a:p>
            <a:r>
              <a:rPr lang="es-ES" dirty="0" smtClean="0">
                <a:solidFill>
                  <a:srgbClr val="002060"/>
                </a:solidFill>
              </a:rPr>
              <a:t>Inmediatez</a:t>
            </a:r>
            <a:r>
              <a:rPr lang="es-ES" dirty="0">
                <a:solidFill>
                  <a:srgbClr val="002060"/>
                </a:solidFill>
              </a:rPr>
              <a:t>.</a:t>
            </a:r>
          </a:p>
          <a:p>
            <a:r>
              <a:rPr lang="es-ES" dirty="0" smtClean="0">
                <a:solidFill>
                  <a:srgbClr val="002060"/>
                </a:solidFill>
              </a:rPr>
              <a:t>Mayor </a:t>
            </a:r>
            <a:r>
              <a:rPr lang="es-ES" dirty="0">
                <a:solidFill>
                  <a:srgbClr val="002060"/>
                </a:solidFill>
              </a:rPr>
              <a:t>capacidad de resolución de problemas sin necesidad de consultar manuales.</a:t>
            </a:r>
          </a:p>
          <a:p>
            <a:r>
              <a:rPr lang="es-ES" dirty="0" smtClean="0">
                <a:solidFill>
                  <a:srgbClr val="002060"/>
                </a:solidFill>
              </a:rPr>
              <a:t>Mayor </a:t>
            </a:r>
            <a:r>
              <a:rPr lang="es-ES" dirty="0">
                <a:solidFill>
                  <a:srgbClr val="002060"/>
                </a:solidFill>
              </a:rPr>
              <a:t>capacidad de socialización en red.</a:t>
            </a: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1697614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002060"/>
                </a:solidFill>
              </a:rPr>
              <a:t/>
            </a:r>
            <a:br>
              <a:rPr lang="es-ES" dirty="0" smtClean="0">
                <a:solidFill>
                  <a:srgbClr val="002060"/>
                </a:solidFill>
              </a:rPr>
            </a:br>
            <a:r>
              <a:rPr lang="es-ES" dirty="0" smtClean="0">
                <a:solidFill>
                  <a:srgbClr val="002060"/>
                </a:solidFill>
              </a:rPr>
              <a:t>CONCLUSIONES</a:t>
            </a:r>
            <a:r>
              <a:rPr lang="es-ES" dirty="0">
                <a:solidFill>
                  <a:srgbClr val="002060"/>
                </a:solidFill>
              </a:rPr>
              <a:t/>
            </a:r>
            <a:br>
              <a:rPr lang="es-ES" dirty="0">
                <a:solidFill>
                  <a:srgbClr val="002060"/>
                </a:solidFill>
              </a:rPr>
            </a:b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solidFill>
                  <a:srgbClr val="002060"/>
                </a:solidFill>
              </a:rPr>
              <a:t>Los docentes y los libros de texto han de adaptarse a </a:t>
            </a:r>
            <a:r>
              <a:rPr lang="es-ES" dirty="0">
                <a:solidFill>
                  <a:srgbClr val="002060"/>
                </a:solidFill>
              </a:rPr>
              <a:t>los nuevos sistemas de comunicación con los alumnos. </a:t>
            </a:r>
            <a:endParaRPr lang="es-ES" dirty="0" smtClean="0">
              <a:solidFill>
                <a:srgbClr val="002060"/>
              </a:solidFill>
            </a:endParaRPr>
          </a:p>
          <a:p>
            <a:r>
              <a:rPr lang="es-ES" dirty="0" smtClean="0">
                <a:solidFill>
                  <a:srgbClr val="002060"/>
                </a:solidFill>
              </a:rPr>
              <a:t>La </a:t>
            </a:r>
            <a:r>
              <a:rPr lang="es-ES" dirty="0">
                <a:solidFill>
                  <a:srgbClr val="002060"/>
                </a:solidFill>
              </a:rPr>
              <a:t>presencia </a:t>
            </a:r>
            <a:r>
              <a:rPr lang="es-ES" dirty="0" smtClean="0">
                <a:solidFill>
                  <a:srgbClr val="002060"/>
                </a:solidFill>
              </a:rPr>
              <a:t>de los </a:t>
            </a:r>
            <a:r>
              <a:rPr lang="es-ES" dirty="0">
                <a:solidFill>
                  <a:srgbClr val="002060"/>
                </a:solidFill>
              </a:rPr>
              <a:t>docentes en redes sociales, blogs y otros entornos colaborativos será habitual. </a:t>
            </a:r>
            <a:endParaRPr lang="es-ES" dirty="0" smtClean="0">
              <a:solidFill>
                <a:srgbClr val="002060"/>
              </a:solidFill>
            </a:endParaRPr>
          </a:p>
          <a:p>
            <a:r>
              <a:rPr lang="es-ES" dirty="0" smtClean="0">
                <a:solidFill>
                  <a:srgbClr val="002060"/>
                </a:solidFill>
              </a:rPr>
              <a:t>La inserción del libro de texto en plataformas de lectura social y el desarrollo de entornos de personalización de los contenidos será cada vez más importante</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4201167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p>
        </p:txBody>
      </p:sp>
      <p:sp>
        <p:nvSpPr>
          <p:cNvPr id="3" name="2 Marcador de contenido"/>
          <p:cNvSpPr>
            <a:spLocks noGrp="1"/>
          </p:cNvSpPr>
          <p:nvPr>
            <p:ph idx="1"/>
          </p:nvPr>
        </p:nvSpPr>
        <p:spPr/>
        <p:txBody>
          <a:bodyPr>
            <a:normAutofit fontScale="62500" lnSpcReduction="20000"/>
          </a:bodyPr>
          <a:lstStyle/>
          <a:p>
            <a:pPr lvl="0"/>
            <a:r>
              <a:rPr lang="es-ES" dirty="0" smtClean="0">
                <a:solidFill>
                  <a:srgbClr val="002060"/>
                </a:solidFill>
              </a:rPr>
              <a:t>Los editores han de:</a:t>
            </a:r>
          </a:p>
          <a:p>
            <a:pPr lvl="0"/>
            <a:r>
              <a:rPr lang="es-ES" dirty="0" smtClean="0">
                <a:solidFill>
                  <a:srgbClr val="002060"/>
                </a:solidFill>
              </a:rPr>
              <a:t>Garantizar que las </a:t>
            </a:r>
            <a:r>
              <a:rPr lang="es-ES" dirty="0">
                <a:solidFill>
                  <a:srgbClr val="002060"/>
                </a:solidFill>
              </a:rPr>
              <a:t>plataformas de lectura digital </a:t>
            </a:r>
            <a:r>
              <a:rPr lang="es-ES" dirty="0" smtClean="0">
                <a:solidFill>
                  <a:srgbClr val="002060"/>
                </a:solidFill>
              </a:rPr>
              <a:t>faciliten </a:t>
            </a:r>
            <a:r>
              <a:rPr lang="es-ES" dirty="0">
                <a:solidFill>
                  <a:srgbClr val="002060"/>
                </a:solidFill>
              </a:rPr>
              <a:t>un aprovechamiento pleno por parte del todo el alumnado, incluido aquel que sufre algún tipo de discapacidad</a:t>
            </a:r>
            <a:r>
              <a:rPr lang="es-ES" dirty="0" smtClean="0">
                <a:solidFill>
                  <a:srgbClr val="002060"/>
                </a:solidFill>
              </a:rPr>
              <a:t>.</a:t>
            </a:r>
          </a:p>
          <a:p>
            <a:pPr lvl="0"/>
            <a:r>
              <a:rPr lang="es-ES" dirty="0" smtClean="0">
                <a:solidFill>
                  <a:srgbClr val="002060"/>
                </a:solidFill>
              </a:rPr>
              <a:t>Ofrecer una mejora permanente de la usabilidad y accesibilidad, </a:t>
            </a:r>
            <a:r>
              <a:rPr lang="es-ES" dirty="0" err="1" smtClean="0">
                <a:solidFill>
                  <a:srgbClr val="002060"/>
                </a:solidFill>
              </a:rPr>
              <a:t>asi</a:t>
            </a:r>
            <a:r>
              <a:rPr lang="es-ES" dirty="0" smtClean="0">
                <a:solidFill>
                  <a:srgbClr val="002060"/>
                </a:solidFill>
              </a:rPr>
              <a:t> como la existencia de formatos estandarizados para el material electrónico</a:t>
            </a:r>
          </a:p>
          <a:p>
            <a:pPr lvl="0"/>
            <a:r>
              <a:rPr lang="es-ES" dirty="0" smtClean="0">
                <a:solidFill>
                  <a:srgbClr val="002060"/>
                </a:solidFill>
              </a:rPr>
              <a:t>Garantizar que los libros de texto electrónicos están disponibles en una variedad de formatos (para </a:t>
            </a:r>
            <a:r>
              <a:rPr lang="es-ES" dirty="0" err="1" smtClean="0">
                <a:solidFill>
                  <a:srgbClr val="002060"/>
                </a:solidFill>
              </a:rPr>
              <a:t>tablets</a:t>
            </a:r>
            <a:r>
              <a:rPr lang="es-ES" dirty="0" smtClean="0">
                <a:solidFill>
                  <a:srgbClr val="002060"/>
                </a:solidFill>
              </a:rPr>
              <a:t> </a:t>
            </a:r>
            <a:r>
              <a:rPr lang="es-ES" dirty="0" err="1" smtClean="0">
                <a:solidFill>
                  <a:srgbClr val="002060"/>
                </a:solidFill>
              </a:rPr>
              <a:t>ios</a:t>
            </a:r>
            <a:r>
              <a:rPr lang="es-ES" dirty="0" smtClean="0">
                <a:solidFill>
                  <a:srgbClr val="002060"/>
                </a:solidFill>
              </a:rPr>
              <a:t>, </a:t>
            </a:r>
            <a:r>
              <a:rPr lang="es-ES" dirty="0" err="1" smtClean="0">
                <a:solidFill>
                  <a:srgbClr val="002060"/>
                </a:solidFill>
              </a:rPr>
              <a:t>android</a:t>
            </a:r>
            <a:r>
              <a:rPr lang="es-ES" dirty="0" smtClean="0">
                <a:solidFill>
                  <a:srgbClr val="002060"/>
                </a:solidFill>
              </a:rPr>
              <a:t>, dispositivos móviles, en </a:t>
            </a:r>
            <a:r>
              <a:rPr lang="es-ES" dirty="0" err="1" smtClean="0">
                <a:solidFill>
                  <a:srgbClr val="002060"/>
                </a:solidFill>
              </a:rPr>
              <a:t>streaming</a:t>
            </a:r>
            <a:r>
              <a:rPr lang="es-ES" dirty="0" smtClean="0">
                <a:solidFill>
                  <a:srgbClr val="002060"/>
                </a:solidFill>
              </a:rPr>
              <a:t>, etc.) sin limitaciones de software, con garantías de </a:t>
            </a:r>
            <a:r>
              <a:rPr lang="es-ES" dirty="0" err="1" smtClean="0">
                <a:solidFill>
                  <a:srgbClr val="002060"/>
                </a:solidFill>
              </a:rPr>
              <a:t>interoperatividad</a:t>
            </a:r>
            <a:r>
              <a:rPr lang="es-ES" dirty="0" smtClean="0">
                <a:solidFill>
                  <a:srgbClr val="002060"/>
                </a:solidFill>
              </a:rPr>
              <a:t> que faciliten la tarea de los estudiantes y profesores.</a:t>
            </a:r>
          </a:p>
          <a:p>
            <a:pPr lvl="0"/>
            <a:r>
              <a:rPr lang="es-ES" dirty="0" smtClean="0">
                <a:solidFill>
                  <a:srgbClr val="002060"/>
                </a:solidFill>
              </a:rPr>
              <a:t>Determinar métodos que garanticen una evaluación constante de los libros de texto electrónico,  independientemente de la plataforma en la que se encuentre.</a:t>
            </a:r>
          </a:p>
          <a:p>
            <a:r>
              <a:rPr lang="es-ES" dirty="0" smtClean="0">
                <a:solidFill>
                  <a:srgbClr val="002060"/>
                </a:solidFill>
              </a:rPr>
              <a:t>Favorecer el empleo de  la métrica ofrecida por las plataformas para la toma de decisiones</a:t>
            </a:r>
          </a:p>
          <a:p>
            <a:pPr lvl="0"/>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7758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Conclusiones</a:t>
            </a:r>
            <a:endParaRPr lang="es-ES" dirty="0"/>
          </a:p>
        </p:txBody>
      </p:sp>
      <p:sp>
        <p:nvSpPr>
          <p:cNvPr id="3" name="2 Marcador de contenido"/>
          <p:cNvSpPr>
            <a:spLocks noGrp="1"/>
          </p:cNvSpPr>
          <p:nvPr>
            <p:ph idx="1"/>
          </p:nvPr>
        </p:nvSpPr>
        <p:spPr/>
        <p:txBody>
          <a:bodyPr/>
          <a:lstStyle/>
          <a:p>
            <a:endParaRPr lang="es-ES" dirty="0" smtClean="0"/>
          </a:p>
          <a:p>
            <a:r>
              <a:rPr lang="es-ES" dirty="0" smtClean="0">
                <a:solidFill>
                  <a:srgbClr val="002060"/>
                </a:solidFill>
              </a:rPr>
              <a:t>El libro de texto digital no es el producto de una migración de lo analógico a lo digital. </a:t>
            </a:r>
          </a:p>
          <a:p>
            <a:r>
              <a:rPr lang="es-ES" dirty="0" smtClean="0">
                <a:solidFill>
                  <a:srgbClr val="002060"/>
                </a:solidFill>
              </a:rPr>
              <a:t>Es un producto nuevo en donde concurren contenidos y servicios, enriquecimiento y renovación permanente.</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dirty="0"/>
          </a:p>
        </p:txBody>
      </p:sp>
    </p:spTree>
    <p:extLst>
      <p:ext uri="{BB962C8B-B14F-4D97-AF65-F5344CB8AC3E}">
        <p14:creationId xmlns:p14="http://schemas.microsoft.com/office/powerpoint/2010/main" xmlns="" val="2499117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467545" y="115888"/>
            <a:ext cx="8219256" cy="792162"/>
          </a:xfrm>
        </p:spPr>
        <p:txBody>
          <a:bodyPr>
            <a:noAutofit/>
          </a:bodyPr>
          <a:lstStyle/>
          <a:p>
            <a:r>
              <a:rPr lang="es-ES" sz="3200" dirty="0" smtClean="0">
                <a:solidFill>
                  <a:srgbClr val="002060"/>
                </a:solidFill>
              </a:rPr>
              <a:t>Libros electrónicos Universitarios: Pensar en digital</a:t>
            </a:r>
          </a:p>
        </p:txBody>
      </p:sp>
      <p:sp>
        <p:nvSpPr>
          <p:cNvPr id="36867" name="2 Marcador de contenido"/>
          <p:cNvSpPr>
            <a:spLocks noGrp="1"/>
          </p:cNvSpPr>
          <p:nvPr>
            <p:ph idx="1"/>
          </p:nvPr>
        </p:nvSpPr>
        <p:spPr/>
        <p:txBody>
          <a:bodyPr/>
          <a:lstStyle/>
          <a:p>
            <a:endParaRPr lang="es-ES" dirty="0"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1950" y="1196975"/>
            <a:ext cx="6221413" cy="525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774933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04664"/>
            <a:ext cx="9196467" cy="5747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048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Contexto: Recepción</a:t>
            </a:r>
            <a:endParaRPr lang="es-ES" dirty="0"/>
          </a:p>
        </p:txBody>
      </p:sp>
      <p:sp>
        <p:nvSpPr>
          <p:cNvPr id="3" name="2 Marcador de contenido"/>
          <p:cNvSpPr>
            <a:spLocks noGrp="1"/>
          </p:cNvSpPr>
          <p:nvPr>
            <p:ph idx="1"/>
          </p:nvPr>
        </p:nvSpPr>
        <p:spPr/>
        <p:txBody>
          <a:bodyPr/>
          <a:lstStyle/>
          <a:p>
            <a:r>
              <a:rPr lang="es-ES" dirty="0" err="1" smtClean="0">
                <a:solidFill>
                  <a:srgbClr val="002060"/>
                </a:solidFill>
              </a:rPr>
              <a:t>DeSaix</a:t>
            </a:r>
            <a:r>
              <a:rPr lang="es-ES" dirty="0" smtClean="0">
                <a:solidFill>
                  <a:srgbClr val="002060"/>
                </a:solidFill>
              </a:rPr>
              <a:t> y </a:t>
            </a:r>
            <a:r>
              <a:rPr lang="es-ES" dirty="0" err="1" smtClean="0">
                <a:solidFill>
                  <a:srgbClr val="002060"/>
                </a:solidFill>
              </a:rPr>
              <a:t>Henshaw</a:t>
            </a:r>
            <a:r>
              <a:rPr lang="es-ES" dirty="0" smtClean="0">
                <a:solidFill>
                  <a:srgbClr val="002060"/>
                </a:solidFill>
              </a:rPr>
              <a:t> (2011) muestra que el 90% de los estudiantes considera que la información que proporcionan los profesores sobre los e-</a:t>
            </a:r>
            <a:r>
              <a:rPr lang="es-ES" dirty="0" err="1" smtClean="0">
                <a:solidFill>
                  <a:srgbClr val="002060"/>
                </a:solidFill>
              </a:rPr>
              <a:t>books</a:t>
            </a:r>
            <a:r>
              <a:rPr lang="es-ES" dirty="0" smtClean="0">
                <a:solidFill>
                  <a:srgbClr val="002060"/>
                </a:solidFill>
              </a:rPr>
              <a:t> es un factor clave para adaptarse a los libros digitales y comprar algún soporte de lectura</a:t>
            </a:r>
            <a:endParaRPr lang="es-ES" dirty="0">
              <a:solidFill>
                <a:srgbClr val="002060"/>
              </a:solidFill>
            </a:endParaRPr>
          </a:p>
        </p:txBody>
      </p:sp>
      <p:sp>
        <p:nvSpPr>
          <p:cNvPr id="5" name="4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txBody>
          <a:bodyPr/>
          <a:lstStyle/>
          <a:p>
            <a:r>
              <a:rPr lang="es-ES" dirty="0" smtClean="0">
                <a:solidFill>
                  <a:srgbClr val="002060"/>
                </a:solidFill>
              </a:rPr>
              <a:t>Contexto: Recepción</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20000"/>
          </a:bodyPr>
          <a:lstStyle/>
          <a:p>
            <a:r>
              <a:rPr lang="es-ES" dirty="0" smtClean="0">
                <a:solidFill>
                  <a:srgbClr val="002060"/>
                </a:solidFill>
              </a:rPr>
              <a:t>Dennis (2010, 2011) publicó el informe de dos años de investigación sobre el uso de libros de texto electrónicos en la Universidad de </a:t>
            </a:r>
            <a:r>
              <a:rPr lang="es-ES" dirty="0" err="1" smtClean="0">
                <a:solidFill>
                  <a:srgbClr val="002060"/>
                </a:solidFill>
              </a:rPr>
              <a:t>Indianna</a:t>
            </a:r>
            <a:r>
              <a:rPr lang="es-ES" dirty="0" smtClean="0">
                <a:solidFill>
                  <a:srgbClr val="002060"/>
                </a:solidFill>
              </a:rPr>
              <a:t>,</a:t>
            </a:r>
          </a:p>
          <a:p>
            <a:r>
              <a:rPr lang="es-ES" dirty="0" smtClean="0">
                <a:solidFill>
                  <a:srgbClr val="002060"/>
                </a:solidFill>
              </a:rPr>
              <a:t>Los </a:t>
            </a:r>
            <a:r>
              <a:rPr lang="es-ES" dirty="0" smtClean="0">
                <a:solidFill>
                  <a:srgbClr val="002060"/>
                </a:solidFill>
              </a:rPr>
              <a:t>estudiantes prefieren los libros de texto electrónicos cuando se ha efectuado una adecuada formación en su uso. En cuanto al aprendizaje se valoró especialmente la posibilidad de anotación y comentarios en los textos, con la particularidad de que los estudiantes que aprovecharon esta característica obtuvieron mejores rendimientos</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Contexto: Recepción</a:t>
            </a:r>
            <a:endParaRPr lang="es-ES" dirty="0"/>
          </a:p>
        </p:txBody>
      </p:sp>
      <p:sp>
        <p:nvSpPr>
          <p:cNvPr id="3" name="2 Marcador de contenido"/>
          <p:cNvSpPr>
            <a:spLocks noGrp="1"/>
          </p:cNvSpPr>
          <p:nvPr>
            <p:ph idx="1"/>
          </p:nvPr>
        </p:nvSpPr>
        <p:spPr/>
        <p:txBody>
          <a:bodyPr>
            <a:normAutofit lnSpcReduction="10000"/>
          </a:bodyPr>
          <a:lstStyle/>
          <a:p>
            <a:r>
              <a:rPr lang="es-ES" dirty="0" err="1" smtClean="0">
                <a:solidFill>
                  <a:srgbClr val="002060"/>
                </a:solidFill>
              </a:rPr>
              <a:t>National</a:t>
            </a:r>
            <a:r>
              <a:rPr lang="es-ES" dirty="0" smtClean="0">
                <a:solidFill>
                  <a:srgbClr val="002060"/>
                </a:solidFill>
              </a:rPr>
              <a:t> </a:t>
            </a:r>
            <a:r>
              <a:rPr lang="es-ES" dirty="0" err="1" smtClean="0">
                <a:solidFill>
                  <a:srgbClr val="002060"/>
                </a:solidFill>
              </a:rPr>
              <a:t>Association</a:t>
            </a:r>
            <a:r>
              <a:rPr lang="es-ES" dirty="0" smtClean="0">
                <a:solidFill>
                  <a:srgbClr val="002060"/>
                </a:solidFill>
              </a:rPr>
              <a:t> of </a:t>
            </a:r>
            <a:r>
              <a:rPr lang="es-ES" dirty="0" err="1" smtClean="0">
                <a:solidFill>
                  <a:srgbClr val="002060"/>
                </a:solidFill>
              </a:rPr>
              <a:t>College</a:t>
            </a:r>
            <a:r>
              <a:rPr lang="es-ES" dirty="0" smtClean="0">
                <a:solidFill>
                  <a:srgbClr val="002060"/>
                </a:solidFill>
              </a:rPr>
              <a:t> </a:t>
            </a:r>
            <a:r>
              <a:rPr lang="es-ES" dirty="0" err="1" smtClean="0">
                <a:solidFill>
                  <a:srgbClr val="002060"/>
                </a:solidFill>
              </a:rPr>
              <a:t>Stores</a:t>
            </a:r>
            <a:r>
              <a:rPr lang="es-ES" dirty="0" smtClean="0">
                <a:solidFill>
                  <a:srgbClr val="002060"/>
                </a:solidFill>
              </a:rPr>
              <a:t> </a:t>
            </a:r>
            <a:r>
              <a:rPr lang="es-ES" dirty="0" smtClean="0">
                <a:solidFill>
                  <a:srgbClr val="002060"/>
                </a:solidFill>
              </a:rPr>
              <a:t>sobre uso de libros </a:t>
            </a:r>
            <a:r>
              <a:rPr lang="es-ES" dirty="0" err="1" smtClean="0">
                <a:solidFill>
                  <a:srgbClr val="002060"/>
                </a:solidFill>
              </a:rPr>
              <a:t>electronicos</a:t>
            </a:r>
            <a:r>
              <a:rPr lang="es-ES" dirty="0" smtClean="0">
                <a:solidFill>
                  <a:srgbClr val="002060"/>
                </a:solidFill>
              </a:rPr>
              <a:t> entre </a:t>
            </a:r>
            <a:r>
              <a:rPr lang="es-ES" dirty="0" smtClean="0">
                <a:solidFill>
                  <a:srgbClr val="002060"/>
                </a:solidFill>
              </a:rPr>
              <a:t>los estudiantes (NACS, 2012</a:t>
            </a:r>
            <a:r>
              <a:rPr lang="es-ES" dirty="0" smtClean="0">
                <a:solidFill>
                  <a:srgbClr val="002060"/>
                </a:solidFill>
              </a:rPr>
              <a:t>): </a:t>
            </a:r>
            <a:r>
              <a:rPr lang="es-ES" dirty="0" smtClean="0">
                <a:solidFill>
                  <a:srgbClr val="002060"/>
                </a:solidFill>
              </a:rPr>
              <a:t>El 70% dispone de un dispositivo de lectura electrónico, y de estos el 40% lo ha comprado para usos académicos. </a:t>
            </a:r>
          </a:p>
          <a:p>
            <a:r>
              <a:rPr lang="es-ES" dirty="0" err="1" smtClean="0">
                <a:solidFill>
                  <a:srgbClr val="002060"/>
                </a:solidFill>
              </a:rPr>
              <a:t>Sun</a:t>
            </a:r>
            <a:r>
              <a:rPr lang="es-ES" dirty="0" smtClean="0">
                <a:solidFill>
                  <a:srgbClr val="002060"/>
                </a:solidFill>
              </a:rPr>
              <a:t> et al (2012</a:t>
            </a:r>
            <a:r>
              <a:rPr lang="es-ES" dirty="0" smtClean="0">
                <a:solidFill>
                  <a:srgbClr val="002060"/>
                </a:solidFill>
              </a:rPr>
              <a:t>): los estudiantes perciben los libros electrónicos como </a:t>
            </a:r>
            <a:r>
              <a:rPr lang="es-ES" dirty="0" err="1" smtClean="0">
                <a:solidFill>
                  <a:srgbClr val="002060"/>
                </a:solidFill>
              </a:rPr>
              <a:t>potenciadores</a:t>
            </a:r>
            <a:r>
              <a:rPr lang="es-ES" dirty="0" smtClean="0">
                <a:solidFill>
                  <a:srgbClr val="002060"/>
                </a:solidFill>
              </a:rPr>
              <a:t> de la enseñanza.</a:t>
            </a:r>
            <a:endParaRPr lang="es-ES" dirty="0">
              <a:solidFill>
                <a:srgbClr val="002060"/>
              </a:solidFill>
            </a:endParaRPr>
          </a:p>
        </p:txBody>
      </p:sp>
      <p:sp>
        <p:nvSpPr>
          <p:cNvPr id="4" name="3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5" name="4 Marcador de contenido"/>
          <p:cNvSpPr>
            <a:spLocks noGrp="1"/>
          </p:cNvSpPr>
          <p:nvPr>
            <p:ph idx="1"/>
          </p:nvPr>
        </p:nvSpPr>
        <p:spPr/>
        <p:txBody>
          <a:bodyPr/>
          <a:lstStyle/>
          <a:p>
            <a:endParaRPr lang="es-ES" dirty="0" smtClean="0"/>
          </a:p>
          <a:p>
            <a:endParaRPr lang="es-ES" dirty="0"/>
          </a:p>
          <a:p>
            <a:pPr algn="ctr"/>
            <a:r>
              <a:rPr lang="es-ES" b="1" dirty="0" smtClean="0">
                <a:solidFill>
                  <a:schemeClr val="tx2"/>
                </a:solidFill>
              </a:rPr>
              <a:t>Estudio Castilla y León</a:t>
            </a:r>
          </a:p>
          <a:p>
            <a:pPr marL="0" indent="0" algn="ctr">
              <a:buNone/>
            </a:pPr>
            <a:r>
              <a:rPr lang="es-ES" b="1" dirty="0" smtClean="0">
                <a:solidFill>
                  <a:schemeClr val="tx2"/>
                </a:solidFill>
              </a:rPr>
              <a:t>(febrero-junio 2012)</a:t>
            </a:r>
            <a:endParaRPr lang="es-ES" b="1" dirty="0">
              <a:solidFill>
                <a:schemeClr val="tx2"/>
              </a:solidFill>
            </a:endParaRPr>
          </a:p>
        </p:txBody>
      </p:sp>
      <p:sp>
        <p:nvSpPr>
          <p:cNvPr id="2" name="1 Marcador de pie de página"/>
          <p:cNvSpPr>
            <a:spLocks noGrp="1"/>
          </p:cNvSpPr>
          <p:nvPr>
            <p:ph type="ftr" sz="quarter" idx="11"/>
          </p:nvPr>
        </p:nvSpPr>
        <p:spPr/>
        <p:txBody>
          <a:bodyPr/>
          <a:lstStyle/>
          <a:p>
            <a:r>
              <a:rPr lang="es-ES" smtClean="0"/>
              <a:t>José Antonio Cordón-García . Universidad de Salamanca. Grupo E-Lectra</a:t>
            </a:r>
            <a:endParaRPr lang="es-ES"/>
          </a:p>
        </p:txBody>
      </p:sp>
    </p:spTree>
    <p:extLst>
      <p:ext uri="{BB962C8B-B14F-4D97-AF65-F5344CB8AC3E}">
        <p14:creationId xmlns:p14="http://schemas.microsoft.com/office/powerpoint/2010/main" xmlns="" val="1097670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2998</Words>
  <Application>Microsoft Office PowerPoint</Application>
  <PresentationFormat>Presentación en pantalla (4:3)</PresentationFormat>
  <Paragraphs>421</Paragraphs>
  <Slides>58</Slides>
  <Notes>40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Tendencias, evolución de los libros electrónicos universitarios</vt:lpstr>
      <vt:lpstr>Diapositiva 2</vt:lpstr>
      <vt:lpstr>Investigación en aumento</vt:lpstr>
      <vt:lpstr>Libro electrónico Universitario</vt:lpstr>
      <vt:lpstr>Diapositiva 5</vt:lpstr>
      <vt:lpstr>Contexto: Recepción</vt:lpstr>
      <vt:lpstr>Contexto: Recepción</vt:lpstr>
      <vt:lpstr>Contexto: Recepción</vt:lpstr>
      <vt:lpstr>Diapositiva 9</vt:lpstr>
      <vt:lpstr>Diapositiva 10</vt:lpstr>
      <vt:lpstr>Diapositiva 11</vt:lpstr>
      <vt:lpstr>Diapositiva 12</vt:lpstr>
      <vt:lpstr>DEL HOMO TIPOGRAPHICUS AL HOMO DIGITALIS</vt:lpstr>
      <vt:lpstr>Diapositiva 14</vt:lpstr>
      <vt:lpstr>Cambio de paradigma educativo: 2011</vt:lpstr>
      <vt:lpstr>Diapositiva 16</vt:lpstr>
      <vt:lpstr>Contexto de producción</vt:lpstr>
      <vt:lpstr>Entorno Comunicación académica</vt:lpstr>
      <vt:lpstr>Comunicación Impresa</vt:lpstr>
      <vt:lpstr>Entorno Comunicación Digital</vt:lpstr>
      <vt:lpstr>Edición electrónica académica</vt:lpstr>
      <vt:lpstr>Cambio de contexto</vt:lpstr>
      <vt:lpstr>Diapositiva 23</vt:lpstr>
      <vt:lpstr>LECTOR DIGITAL</vt:lpstr>
      <vt:lpstr>Implica</vt:lpstr>
      <vt:lpstr>Para ello los libros han de convertirse en nuevos territorios documentales</vt:lpstr>
      <vt:lpstr>Diapositiva 27</vt:lpstr>
      <vt:lpstr>Diapositiva 28</vt:lpstr>
      <vt:lpstr>Diapositiva 29</vt:lpstr>
      <vt:lpstr>ARTICULACIÓN GRAFICO-DOCUMENTAL</vt:lpstr>
      <vt:lpstr>Diapositiva 31</vt:lpstr>
      <vt:lpstr>En los dispositivos de lectura </vt:lpstr>
      <vt:lpstr>En las prácticas de lectura y escritura </vt:lpstr>
      <vt:lpstr>En el mercado de contenidos digitales</vt:lpstr>
      <vt:lpstr>Diapositiva 35</vt:lpstr>
      <vt:lpstr>Diapositiva 36</vt:lpstr>
      <vt:lpstr>Diapositiva 37</vt:lpstr>
      <vt:lpstr> ACCESO ABIERTO </vt:lpstr>
      <vt:lpstr>Creación de App de editoriales o de obras</vt:lpstr>
      <vt:lpstr> Autopublicación </vt:lpstr>
      <vt:lpstr>Libro  como sitio</vt:lpstr>
      <vt:lpstr> Libros de texto electrónicos y Plataformas de Enseñanza </vt:lpstr>
      <vt:lpstr>Diapositiva 43</vt:lpstr>
      <vt:lpstr>Diapositiva 44</vt:lpstr>
      <vt:lpstr>Networked Publishing</vt:lpstr>
      <vt:lpstr>Conclusiones</vt:lpstr>
      <vt:lpstr>Conclusiones</vt:lpstr>
      <vt:lpstr>Conclusiones</vt:lpstr>
      <vt:lpstr>Conclusiones</vt:lpstr>
      <vt:lpstr>Conclusiones</vt:lpstr>
      <vt:lpstr>Conclusiones</vt:lpstr>
      <vt:lpstr>Conclusiones</vt:lpstr>
      <vt:lpstr> CONCLUSIONES </vt:lpstr>
      <vt:lpstr> CONCLUSIONES </vt:lpstr>
      <vt:lpstr>CONCLUSIONES</vt:lpstr>
      <vt:lpstr>Conclusiones</vt:lpstr>
      <vt:lpstr>Libros electrónicos Universitarios: Pensar en digital</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ANTONIO</dc:creator>
  <cp:lastModifiedBy>aa</cp:lastModifiedBy>
  <cp:revision>57</cp:revision>
  <dcterms:created xsi:type="dcterms:W3CDTF">2013-06-02T17:33:57Z</dcterms:created>
  <dcterms:modified xsi:type="dcterms:W3CDTF">2013-06-05T20:17:56Z</dcterms:modified>
</cp:coreProperties>
</file>