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2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marca de agu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marca de agu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imagen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05/06/13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9750" y="2813312"/>
            <a:ext cx="6667050" cy="2225032"/>
          </a:xfrm>
        </p:spPr>
        <p:txBody>
          <a:bodyPr/>
          <a:lstStyle/>
          <a:p>
            <a:pPr algn="r"/>
            <a:r>
              <a:rPr lang="es-ES" sz="4800" dirty="0" smtClean="0"/>
              <a:t>Desarrollo de aplicaciones y edici</a:t>
            </a:r>
            <a:r>
              <a:rPr lang="es-ES" sz="4800" dirty="0" smtClean="0"/>
              <a:t>ón digital</a:t>
            </a:r>
            <a:endParaRPr lang="es-E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80867" y="5109546"/>
            <a:ext cx="5105934" cy="1174088"/>
          </a:xfrm>
        </p:spPr>
        <p:txBody>
          <a:bodyPr/>
          <a:lstStyle/>
          <a:p>
            <a:pPr algn="r"/>
            <a:r>
              <a:rPr lang="es-ES" dirty="0" smtClean="0"/>
              <a:t>Búsqueda de formas innovadoras de difundir y crear conocimiento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73417" y="6283634"/>
            <a:ext cx="876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/>
              <a:t>www.c</a:t>
            </a:r>
            <a:r>
              <a:rPr lang="es-ES" sz="1400" dirty="0" err="1" smtClean="0"/>
              <a:t>hocosoft.net</a:t>
            </a:r>
            <a:r>
              <a:rPr lang="es-ES" sz="1400" dirty="0" smtClean="0"/>
              <a:t> © Chocosoft S.L.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5621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ePub</a:t>
            </a:r>
            <a:endParaRPr lang="es-ES" dirty="0" smtClean="0"/>
          </a:p>
          <a:p>
            <a:r>
              <a:rPr lang="es-ES" dirty="0" err="1" smtClean="0"/>
              <a:t>iBook</a:t>
            </a:r>
            <a:endParaRPr lang="es-ES" dirty="0" smtClean="0"/>
          </a:p>
          <a:p>
            <a:r>
              <a:rPr lang="es-ES" dirty="0" smtClean="0"/>
              <a:t>Aplicaci</a:t>
            </a:r>
            <a:r>
              <a:rPr lang="es-ES" dirty="0" smtClean="0"/>
              <a:t>ón nativa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73417" y="6283634"/>
            <a:ext cx="876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/>
              <a:t>www.c</a:t>
            </a:r>
            <a:r>
              <a:rPr lang="es-ES" sz="1400" dirty="0" err="1" smtClean="0"/>
              <a:t>hocosoft.net</a:t>
            </a:r>
            <a:r>
              <a:rPr lang="es-ES" sz="1400" dirty="0" smtClean="0"/>
              <a:t> © Chocosoft S.L.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92050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ePub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566371"/>
            <a:ext cx="3654293" cy="3498217"/>
          </a:xfrm>
        </p:spPr>
        <p:txBody>
          <a:bodyPr/>
          <a:lstStyle/>
          <a:p>
            <a:r>
              <a:rPr lang="es-ES" sz="2000" dirty="0" smtClean="0"/>
              <a:t>Simplicidad</a:t>
            </a:r>
          </a:p>
          <a:p>
            <a:r>
              <a:rPr lang="es-ES" sz="2000" dirty="0" smtClean="0"/>
              <a:t>Estandarizaci</a:t>
            </a:r>
            <a:r>
              <a:rPr lang="es-ES" sz="2000" dirty="0" smtClean="0"/>
              <a:t>ón</a:t>
            </a:r>
          </a:p>
          <a:p>
            <a:r>
              <a:rPr lang="es-ES" sz="2000" dirty="0" smtClean="0"/>
              <a:t>Libre de royalties</a:t>
            </a:r>
          </a:p>
          <a:p>
            <a:r>
              <a:rPr lang="es-ES" sz="2000" dirty="0" smtClean="0"/>
              <a:t>Bajo coste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73417" y="6283634"/>
            <a:ext cx="876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/>
              <a:t>www.c</a:t>
            </a:r>
            <a:r>
              <a:rPr lang="es-ES" sz="1400" dirty="0" err="1" smtClean="0"/>
              <a:t>hocosoft.net</a:t>
            </a:r>
            <a:r>
              <a:rPr lang="es-ES" sz="1400" dirty="0" smtClean="0"/>
              <a:t> © Chocosoft S.L.</a:t>
            </a:r>
            <a:endParaRPr lang="es-ES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914399" y="1825567"/>
            <a:ext cx="365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Ventajas</a:t>
            </a:r>
            <a:endParaRPr lang="es-ES" sz="24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68693" y="2566371"/>
            <a:ext cx="3654293" cy="3498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/>
              <a:t>Simplicidad</a:t>
            </a:r>
            <a:endParaRPr lang="es-ES" sz="2000" dirty="0" smtClean="0"/>
          </a:p>
          <a:p>
            <a:r>
              <a:rPr lang="es-ES" sz="2000" dirty="0" smtClean="0"/>
              <a:t>Limitaciones técnicas</a:t>
            </a:r>
          </a:p>
          <a:p>
            <a:r>
              <a:rPr lang="es-ES" sz="2000" dirty="0" smtClean="0"/>
              <a:t>Poca diferenciación</a:t>
            </a:r>
          </a:p>
          <a:p>
            <a:r>
              <a:rPr lang="es-ES" sz="2000" dirty="0" smtClean="0"/>
              <a:t>Nula conectividad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68692" y="1825567"/>
            <a:ext cx="365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Desventajas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2650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iBook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73417" y="6283634"/>
            <a:ext cx="876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/>
              <a:t>www.c</a:t>
            </a:r>
            <a:r>
              <a:rPr lang="es-ES" sz="1400" dirty="0" err="1" smtClean="0"/>
              <a:t>hocosoft.net</a:t>
            </a:r>
            <a:r>
              <a:rPr lang="es-ES" sz="1400" dirty="0" smtClean="0"/>
              <a:t> © Chocosoft S.L.</a:t>
            </a:r>
            <a:endParaRPr lang="es-ES" sz="1400" dirty="0"/>
          </a:p>
        </p:txBody>
      </p:sp>
      <p:pic>
        <p:nvPicPr>
          <p:cNvPr id="13" name="Apple Education Tour iBook iPad Demo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0725" y="1735138"/>
            <a:ext cx="5160963" cy="4056062"/>
          </a:xfrm>
        </p:spPr>
      </p:pic>
    </p:spTree>
    <p:extLst>
      <p:ext uri="{BB962C8B-B14F-4D97-AF65-F5344CB8AC3E}">
        <p14:creationId xmlns:p14="http://schemas.microsoft.com/office/powerpoint/2010/main" val="124692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iBook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539914"/>
            <a:ext cx="3654293" cy="3498217"/>
          </a:xfrm>
        </p:spPr>
        <p:txBody>
          <a:bodyPr/>
          <a:lstStyle/>
          <a:p>
            <a:r>
              <a:rPr lang="es-ES" sz="2000" dirty="0" smtClean="0"/>
              <a:t>Interactividad</a:t>
            </a:r>
          </a:p>
          <a:p>
            <a:r>
              <a:rPr lang="es-ES" sz="2000" dirty="0" smtClean="0"/>
              <a:t>Conectividad</a:t>
            </a:r>
          </a:p>
          <a:p>
            <a:r>
              <a:rPr lang="es-ES" sz="2000" dirty="0" smtClean="0"/>
              <a:t>Contenido actualizable</a:t>
            </a:r>
          </a:p>
          <a:p>
            <a:endParaRPr lang="es-ES" sz="200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273417" y="6283634"/>
            <a:ext cx="876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/>
              <a:t>www.c</a:t>
            </a:r>
            <a:r>
              <a:rPr lang="es-ES" sz="1400" dirty="0" err="1" smtClean="0"/>
              <a:t>hocosoft.net</a:t>
            </a:r>
            <a:r>
              <a:rPr lang="es-ES" sz="1400" dirty="0" smtClean="0"/>
              <a:t> © Chocosoft S.L.</a:t>
            </a:r>
            <a:endParaRPr lang="es-ES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914399" y="1860843"/>
            <a:ext cx="365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Ventajas</a:t>
            </a:r>
            <a:endParaRPr lang="es-ES" sz="24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68693" y="2539914"/>
            <a:ext cx="3654293" cy="3498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/>
              <a:t>Requiere iPad 2 o superior</a:t>
            </a:r>
          </a:p>
          <a:p>
            <a:r>
              <a:rPr lang="es-ES" sz="2000" dirty="0" smtClean="0"/>
              <a:t>Depende de Apple</a:t>
            </a:r>
          </a:p>
          <a:p>
            <a:r>
              <a:rPr lang="es-ES" sz="2000" dirty="0" smtClean="0"/>
              <a:t>Herramientas limitadas</a:t>
            </a:r>
          </a:p>
          <a:p>
            <a:r>
              <a:rPr lang="es-ES" sz="2000" dirty="0" smtClean="0"/>
              <a:t>Creación de contenido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68692" y="1860843"/>
            <a:ext cx="365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Desventajas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4067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 nativas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566371"/>
            <a:ext cx="3654293" cy="3498217"/>
          </a:xfrm>
        </p:spPr>
        <p:txBody>
          <a:bodyPr/>
          <a:lstStyle/>
          <a:p>
            <a:r>
              <a:rPr lang="es-ES" sz="2000" dirty="0" smtClean="0"/>
              <a:t>Libertad de desarrollo</a:t>
            </a:r>
          </a:p>
          <a:p>
            <a:r>
              <a:rPr lang="es-ES" sz="2000" dirty="0" smtClean="0"/>
              <a:t>Contenido en la nube</a:t>
            </a:r>
          </a:p>
          <a:p>
            <a:r>
              <a:rPr lang="es-ES" sz="2000" dirty="0"/>
              <a:t>Gran difusión</a:t>
            </a:r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273417" y="6283634"/>
            <a:ext cx="876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/>
              <a:t>www.c</a:t>
            </a:r>
            <a:r>
              <a:rPr lang="es-ES" sz="1400" dirty="0" err="1" smtClean="0"/>
              <a:t>hocosoft.net</a:t>
            </a:r>
            <a:r>
              <a:rPr lang="es-ES" sz="1400" dirty="0" smtClean="0"/>
              <a:t> © Chocosoft S.L.</a:t>
            </a:r>
            <a:endParaRPr lang="es-ES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914399" y="1860843"/>
            <a:ext cx="365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Ventajas</a:t>
            </a:r>
            <a:endParaRPr lang="es-ES" sz="24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68693" y="2566371"/>
            <a:ext cx="3654293" cy="3498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Distribución </a:t>
            </a:r>
            <a:r>
              <a:rPr lang="es-ES" sz="2000" dirty="0" smtClean="0"/>
              <a:t>controlada</a:t>
            </a:r>
            <a:endParaRPr lang="es-ES" sz="2000" dirty="0" smtClean="0"/>
          </a:p>
          <a:p>
            <a:r>
              <a:rPr lang="es-ES" sz="2000" dirty="0" smtClean="0"/>
              <a:t>Complejidad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68692" y="1860843"/>
            <a:ext cx="365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Desventajas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35372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Nuestra experiencia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73417" y="6283634"/>
            <a:ext cx="876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/>
              <a:t>www.c</a:t>
            </a:r>
            <a:r>
              <a:rPr lang="es-ES" sz="1400" dirty="0" err="1" smtClean="0"/>
              <a:t>hocosoft.net</a:t>
            </a:r>
            <a:r>
              <a:rPr lang="es-ES" sz="1400" dirty="0" smtClean="0"/>
              <a:t> © Chocosoft S.L.</a:t>
            </a:r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558" y="1419167"/>
            <a:ext cx="5712859" cy="2103085"/>
          </a:xfrm>
          <a:prstGeom prst="rect">
            <a:avLst/>
          </a:prstGeom>
        </p:spPr>
      </p:pic>
      <p:pic>
        <p:nvPicPr>
          <p:cNvPr id="14" name="Imagen 13" descr="conchasWe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14" y="3713388"/>
            <a:ext cx="6206983" cy="228678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942" y="1419167"/>
            <a:ext cx="5510002" cy="202840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1496" y="3977442"/>
            <a:ext cx="6264584" cy="230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Nuestra experiencia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73417" y="6283634"/>
            <a:ext cx="876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/>
              <a:t>www.c</a:t>
            </a:r>
            <a:r>
              <a:rPr lang="es-ES" sz="1400" dirty="0" err="1" smtClean="0"/>
              <a:t>hocosoft.net</a:t>
            </a:r>
            <a:r>
              <a:rPr lang="es-ES" sz="1400" dirty="0" smtClean="0"/>
              <a:t> © Chocosoft S.L.</a:t>
            </a:r>
            <a:endParaRPr lang="es-ES" sz="1400" dirty="0"/>
          </a:p>
        </p:txBody>
      </p:sp>
      <p:pic>
        <p:nvPicPr>
          <p:cNvPr id="5" name="Imagen 4" descr="nubeLagrim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8" y="856474"/>
            <a:ext cx="8140741" cy="542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0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Ángel Oliva Mangas</a:t>
            </a:r>
          </a:p>
          <a:p>
            <a:r>
              <a:rPr lang="es-ES" dirty="0" err="1" smtClean="0"/>
              <a:t>angel@chocosoft.net</a:t>
            </a:r>
            <a:endParaRPr lang="es-ES" dirty="0" smtClean="0"/>
          </a:p>
          <a:p>
            <a:r>
              <a:rPr lang="es-ES" dirty="0" smtClean="0"/>
              <a:t>@</a:t>
            </a:r>
            <a:r>
              <a:rPr lang="es-ES" dirty="0" err="1" smtClean="0"/>
              <a:t>onslita</a:t>
            </a:r>
            <a:endParaRPr lang="es-ES" dirty="0" smtClean="0"/>
          </a:p>
          <a:p>
            <a:r>
              <a:rPr lang="es-ES" dirty="0" err="1" smtClean="0"/>
              <a:t>www.chocosoft.net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73417" y="6283634"/>
            <a:ext cx="876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/>
              <a:t>www.c</a:t>
            </a:r>
            <a:r>
              <a:rPr lang="es-ES" sz="1400" dirty="0" err="1" smtClean="0"/>
              <a:t>hocosoft.net</a:t>
            </a:r>
            <a:r>
              <a:rPr lang="es-ES" sz="1400" dirty="0" smtClean="0"/>
              <a:t> © Chocosoft S.L.</a:t>
            </a:r>
            <a:endParaRPr lang="es-ES" sz="1400" dirty="0"/>
          </a:p>
        </p:txBody>
      </p:sp>
      <p:pic>
        <p:nvPicPr>
          <p:cNvPr id="6" name="Imagen 5" descr="qrOl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61" y="1155309"/>
            <a:ext cx="4027048" cy="40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23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intero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Tintero.thmx</Template>
  <TotalTime>236</TotalTime>
  <Words>131</Words>
  <Application>Microsoft Macintosh PowerPoint</Application>
  <PresentationFormat>Presentación en pantalla (4:3)</PresentationFormat>
  <Paragraphs>51</Paragraphs>
  <Slides>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Tintero</vt:lpstr>
      <vt:lpstr>Desarrollo de aplicaciones y edición digital</vt:lpstr>
      <vt:lpstr>Presentación de PowerPoint</vt:lpstr>
      <vt:lpstr>ePub</vt:lpstr>
      <vt:lpstr>iBook</vt:lpstr>
      <vt:lpstr>iBook</vt:lpstr>
      <vt:lpstr>Aplicaciones nativas</vt:lpstr>
      <vt:lpstr>Nuestra experiencia</vt:lpstr>
      <vt:lpstr>Nuestra experiencia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aplicaciones y edición digital</dc:title>
  <dc:creator>Angel Oliva</dc:creator>
  <cp:lastModifiedBy>Angel Oliva</cp:lastModifiedBy>
  <cp:revision>18</cp:revision>
  <dcterms:created xsi:type="dcterms:W3CDTF">2013-06-05T08:21:59Z</dcterms:created>
  <dcterms:modified xsi:type="dcterms:W3CDTF">2013-06-05T12:18:50Z</dcterms:modified>
</cp:coreProperties>
</file>